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0.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notesMasterIdLst>
    <p:notesMasterId r:id="rId15"/>
  </p:notesMasterIdLst>
  <p:sldIdLst>
    <p:sldId id="256" r:id="rId2"/>
    <p:sldId id="268" r:id="rId3"/>
    <p:sldId id="257" r:id="rId4"/>
    <p:sldId id="264" r:id="rId5"/>
    <p:sldId id="258" r:id="rId6"/>
    <p:sldId id="269" r:id="rId7"/>
    <p:sldId id="263" r:id="rId8"/>
    <p:sldId id="265" r:id="rId9"/>
    <p:sldId id="266" r:id="rId10"/>
    <p:sldId id="259" r:id="rId11"/>
    <p:sldId id="260" r:id="rId12"/>
    <p:sldId id="261" r:id="rId13"/>
    <p:sldId id="26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0609"/>
    <a:srgbClr val="950406"/>
    <a:srgbClr val="18A3E0"/>
    <a:srgbClr val="E4F8FD"/>
    <a:srgbClr val="014B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A44329-C790-2F4A-9D5E-A4EB040225B0}" v="992" dt="2025-05-24T20:10:48.1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116" autoAdjust="0"/>
    <p:restoredTop sz="75616"/>
  </p:normalViewPr>
  <p:slideViewPr>
    <p:cSldViewPr snapToGrid="0">
      <p:cViewPr varScale="1">
        <p:scale>
          <a:sx n="90" d="100"/>
          <a:sy n="90" d="100"/>
        </p:scale>
        <p:origin x="1784" y="192"/>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4_5">
  <dgm:title val=""/>
  <dgm:desc val=""/>
  <dgm:catLst>
    <dgm:cat type="accent4" pri="11500"/>
  </dgm:catLst>
  <dgm:styleLbl name="node0">
    <dgm:fillClrLst meth="cycle">
      <a:schemeClr val="accent4">
        <a:alpha val="80000"/>
      </a:schemeClr>
    </dgm:fillClrLst>
    <dgm:linClrLst meth="repeat">
      <a:schemeClr val="lt1"/>
    </dgm:linClrLst>
    <dgm:effectClrLst/>
    <dgm:txLinClrLst/>
    <dgm:txFillClrLst/>
    <dgm:txEffectClrLst/>
  </dgm:styleLbl>
  <dgm:styleLbl name="node1">
    <dgm:fillClrLst>
      <a:schemeClr val="accent4">
        <a:alpha val="90000"/>
      </a:schemeClr>
      <a:schemeClr val="accent4">
        <a:alpha val="50000"/>
      </a:schemeClr>
    </dgm:fillClrLst>
    <dgm:linClrLst meth="repeat">
      <a:schemeClr val="lt1"/>
    </dgm:linClrLst>
    <dgm:effectClrLst/>
    <dgm:txLinClrLst/>
    <dgm:txFillClrLst/>
    <dgm:txEffectClrLst/>
  </dgm:styleLbl>
  <dgm:styleLbl name="alignNode1">
    <dgm:fillClrLst>
      <a:schemeClr val="accent4">
        <a:alpha val="90000"/>
      </a:schemeClr>
      <a:schemeClr val="accent4">
        <a:alpha val="50000"/>
      </a:schemeClr>
    </dgm:fillClrLst>
    <dgm:linClrLst>
      <a:schemeClr val="accent4">
        <a:alpha val="90000"/>
      </a:schemeClr>
      <a:schemeClr val="accent4">
        <a:alpha val="50000"/>
      </a:schemeClr>
    </dgm:linClrLst>
    <dgm:effectClrLst/>
    <dgm:txLinClrLst/>
    <dgm:txFillClrLst/>
    <dgm:txEffectClrLst/>
  </dgm:styleLbl>
  <dgm:styleLbl name="lnNode1">
    <dgm:fillClrLst>
      <a:schemeClr val="accent4">
        <a:shade val="90000"/>
      </a:schemeClr>
      <a:schemeClr val="accent4">
        <a:alpha val="50000"/>
        <a:tint val="5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alpha val="80000"/>
      </a:schemeClr>
    </dgm:fillClrLst>
    <dgm:linClrLst meth="repeat">
      <a:schemeClr val="lt1"/>
    </dgm:linClrLst>
    <dgm:effectClrLst/>
    <dgm:txLinClrLst/>
    <dgm:txFillClrLst/>
    <dgm:txEffectClrLst/>
  </dgm:styleLbl>
  <dgm:styleLbl name="node2">
    <dgm:fillClrLst>
      <a:schemeClr val="accent4">
        <a:alpha val="70000"/>
      </a:schemeClr>
    </dgm:fillClrLst>
    <dgm:linClrLst meth="repeat">
      <a:schemeClr val="lt1"/>
    </dgm:linClrLst>
    <dgm:effectClrLst/>
    <dgm:txLinClrLst/>
    <dgm:txFillClrLst/>
    <dgm:txEffectClrLst/>
  </dgm:styleLbl>
  <dgm:styleLbl name="node3">
    <dgm:fillClrLst>
      <a:schemeClr val="accent4">
        <a:alpha val="50000"/>
      </a:schemeClr>
    </dgm:fillClrLst>
    <dgm:linClrLst meth="repeat">
      <a:schemeClr val="lt1"/>
    </dgm:linClrLst>
    <dgm:effectClrLst/>
    <dgm:txLinClrLst/>
    <dgm:txFillClrLst/>
    <dgm:txEffectClrLst/>
  </dgm:styleLbl>
  <dgm:styleLbl name="node4">
    <dgm:fillClrLst>
      <a:schemeClr val="accent4">
        <a:alpha val="30000"/>
      </a:schemeClr>
    </dgm:fillClrLst>
    <dgm:linClrLst meth="repeat">
      <a:schemeClr val="lt1"/>
    </dgm:linClrLst>
    <dgm:effectClrLst/>
    <dgm:txLinClrLst/>
    <dgm:txFillClrLst/>
    <dgm:txEffectClrLst/>
  </dgm:styleLbl>
  <dgm:styleLbl name="fgImgPlace1">
    <dgm:fillClrLst>
      <a:schemeClr val="accent4">
        <a:tint val="50000"/>
        <a:alpha val="90000"/>
      </a:schemeClr>
      <a:schemeClr val="accent4">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f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b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sibTrans1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alpha val="90000"/>
      </a:schemeClr>
    </dgm:fillClrLst>
    <dgm:linClrLst meth="repeat">
      <a:schemeClr val="lt1"/>
    </dgm:linClrLst>
    <dgm:effectClrLst/>
    <dgm:txLinClrLst/>
    <dgm:txFillClrLst/>
    <dgm:txEffectClrLst/>
  </dgm:styleLbl>
  <dgm:styleLbl name="asst1">
    <dgm:fillClrLst meth="repeat">
      <a:schemeClr val="accent4">
        <a:alpha val="90000"/>
      </a:schemeClr>
    </dgm:fillClrLst>
    <dgm:linClrLst meth="repeat">
      <a:schemeClr val="lt1"/>
    </dgm:linClrLst>
    <dgm:effectClrLst/>
    <dgm:txLinClrLst/>
    <dgm:txFillClrLst/>
    <dgm:txEffectClrLst/>
  </dgm:styleLbl>
  <dgm:styleLbl name="asst2">
    <dgm:fillClrLst>
      <a:schemeClr val="accent4">
        <a:alpha val="90000"/>
      </a:schemeClr>
    </dgm:fillClrLst>
    <dgm:linClrLst meth="repeat">
      <a:schemeClr val="lt1"/>
    </dgm:linClrLst>
    <dgm:effectClrLst/>
    <dgm:txLinClrLst/>
    <dgm:txFillClrLst/>
    <dgm:txEffectClrLst/>
  </dgm:styleLbl>
  <dgm:styleLbl name="asst3">
    <dgm:fillClrLst>
      <a:schemeClr val="accent4">
        <a:alpha val="70000"/>
      </a:schemeClr>
    </dgm:fillClrLst>
    <dgm:linClrLst meth="repeat">
      <a:schemeClr val="lt1"/>
    </dgm:linClrLst>
    <dgm:effectClrLst/>
    <dgm:txLinClrLst/>
    <dgm:txFillClrLst/>
    <dgm:txEffectClrLst/>
  </dgm:styleLbl>
  <dgm:styleLbl name="asst4">
    <dgm:fillClrLst>
      <a:schemeClr val="accent4">
        <a:alpha val="50000"/>
      </a:schemeClr>
    </dgm:fillClrLst>
    <dgm:linClrLst meth="repeat">
      <a:schemeClr val="lt1"/>
    </dgm:linClrLst>
    <dgm:effectClrLst/>
    <dgm:txLinClrLst/>
    <dgm:txFillClrLst/>
    <dgm:txEffectClrLst/>
  </dgm:styleLbl>
  <dgm:styleLbl name="parChTrans2D1">
    <dgm:fillClrLst meth="repeat">
      <a:schemeClr val="accent4">
        <a:shade val="80000"/>
      </a:schemeClr>
    </dgm:fillClrLst>
    <dgm:linClrLst meth="repeat">
      <a:schemeClr val="accent4">
        <a:shade val="80000"/>
      </a:schemeClr>
    </dgm:linClrLst>
    <dgm:effectClrLst/>
    <dgm:txLinClrLst/>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dk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4">
        <a:tint val="90000"/>
      </a:schemeClr>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4">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a:schemeClr val="accent4">
        <a:alpha val="90000"/>
        <a:tint val="40000"/>
      </a:schemeClr>
      <a:schemeClr val="accent4">
        <a:alpha val="5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5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74513EE-5DD6-7E48-A8CB-8A4C6EDFDDD8}" type="doc">
      <dgm:prSet loTypeId="urn:microsoft.com/office/officeart/2005/8/layout/hList3" loCatId="" qsTypeId="urn:microsoft.com/office/officeart/2005/8/quickstyle/simple5" qsCatId="simple" csTypeId="urn:microsoft.com/office/officeart/2005/8/colors/accent3_2" csCatId="accent3" phldr="1"/>
      <dgm:spPr/>
      <dgm:t>
        <a:bodyPr/>
        <a:lstStyle/>
        <a:p>
          <a:endParaRPr lang="en-US"/>
        </a:p>
      </dgm:t>
    </dgm:pt>
    <dgm:pt modelId="{81C7BF88-B102-364F-9105-69EC91E64D26}">
      <dgm:prSet phldrT="[Text]"/>
      <dgm:spPr>
        <a:solidFill>
          <a:srgbClr val="014B85"/>
        </a:solidFill>
      </dgm:spPr>
      <dgm:t>
        <a:bodyPr/>
        <a:lstStyle/>
        <a:p>
          <a:r>
            <a:rPr lang="en-US" dirty="0"/>
            <a:t>Scoping Literature Review</a:t>
          </a:r>
        </a:p>
      </dgm:t>
    </dgm:pt>
    <dgm:pt modelId="{26F9B469-254C-2046-81AF-1FE0B83ADC74}" type="parTrans" cxnId="{E9507108-A01A-6446-A013-5C6E19046A6F}">
      <dgm:prSet/>
      <dgm:spPr/>
      <dgm:t>
        <a:bodyPr/>
        <a:lstStyle/>
        <a:p>
          <a:endParaRPr lang="en-US"/>
        </a:p>
      </dgm:t>
    </dgm:pt>
    <dgm:pt modelId="{8CF39819-9C62-6242-861A-83ED8B799B3D}" type="sibTrans" cxnId="{E9507108-A01A-6446-A013-5C6E19046A6F}">
      <dgm:prSet/>
      <dgm:spPr/>
      <dgm:t>
        <a:bodyPr/>
        <a:lstStyle/>
        <a:p>
          <a:endParaRPr lang="en-US"/>
        </a:p>
      </dgm:t>
    </dgm:pt>
    <dgm:pt modelId="{D21774FB-1503-A24E-A82B-3CFA210CBD98}">
      <dgm:prSet phldrT="[Text]" custT="1"/>
      <dgm:spPr>
        <a:solidFill>
          <a:srgbClr val="18A3E0"/>
        </a:solidFill>
      </dgm:spPr>
      <dgm:t>
        <a:bodyPr/>
        <a:lstStyle/>
        <a:p>
          <a:r>
            <a:rPr lang="en-US" sz="2400" dirty="0"/>
            <a:t>What research has been done about parental HIV disclosure? </a:t>
          </a:r>
        </a:p>
      </dgm:t>
    </dgm:pt>
    <dgm:pt modelId="{E2A15522-8558-0E48-91C8-3996CF4E9A3F}" type="parTrans" cxnId="{8F9D1757-F1CF-B34A-A12D-D20B11CD82CF}">
      <dgm:prSet/>
      <dgm:spPr/>
      <dgm:t>
        <a:bodyPr/>
        <a:lstStyle/>
        <a:p>
          <a:endParaRPr lang="en-US"/>
        </a:p>
      </dgm:t>
    </dgm:pt>
    <dgm:pt modelId="{E9AA45A6-51C7-8440-A5D9-95413037AAEA}" type="sibTrans" cxnId="{8F9D1757-F1CF-B34A-A12D-D20B11CD82CF}">
      <dgm:prSet/>
      <dgm:spPr/>
      <dgm:t>
        <a:bodyPr/>
        <a:lstStyle/>
        <a:p>
          <a:endParaRPr lang="en-US"/>
        </a:p>
      </dgm:t>
    </dgm:pt>
    <dgm:pt modelId="{5B407785-AC18-6949-A2EE-EBB777E7A7E2}">
      <dgm:prSet phldrT="[Text]" custT="1"/>
      <dgm:spPr>
        <a:solidFill>
          <a:srgbClr val="E4F8FD"/>
        </a:solidFill>
      </dgm:spPr>
      <dgm:t>
        <a:bodyPr/>
        <a:lstStyle/>
        <a:p>
          <a:r>
            <a:rPr lang="en-US" sz="2400" dirty="0">
              <a:solidFill>
                <a:schemeClr val="tx1"/>
              </a:solidFill>
            </a:rPr>
            <a:t>How has information behavior theory been applied to research about parental HIV/AIDS disclosure?</a:t>
          </a:r>
        </a:p>
      </dgm:t>
    </dgm:pt>
    <dgm:pt modelId="{E8812A21-4D5F-7D44-B3B8-934E66969478}" type="parTrans" cxnId="{5DE0F6B6-D775-3440-88FE-06E1FE55C713}">
      <dgm:prSet/>
      <dgm:spPr/>
      <dgm:t>
        <a:bodyPr/>
        <a:lstStyle/>
        <a:p>
          <a:endParaRPr lang="en-US"/>
        </a:p>
      </dgm:t>
    </dgm:pt>
    <dgm:pt modelId="{E63BDEA8-52DC-8F44-96DF-B9278719A1E1}" type="sibTrans" cxnId="{5DE0F6B6-D775-3440-88FE-06E1FE55C713}">
      <dgm:prSet/>
      <dgm:spPr/>
      <dgm:t>
        <a:bodyPr/>
        <a:lstStyle/>
        <a:p>
          <a:endParaRPr lang="en-US"/>
        </a:p>
      </dgm:t>
    </dgm:pt>
    <dgm:pt modelId="{B20A9C68-4217-0E4D-BEDB-AE9ACBABF71A}" type="pres">
      <dgm:prSet presAssocID="{E74513EE-5DD6-7E48-A8CB-8A4C6EDFDDD8}" presName="composite" presStyleCnt="0">
        <dgm:presLayoutVars>
          <dgm:chMax val="1"/>
          <dgm:dir/>
          <dgm:resizeHandles val="exact"/>
        </dgm:presLayoutVars>
      </dgm:prSet>
      <dgm:spPr/>
    </dgm:pt>
    <dgm:pt modelId="{DE750FF4-5B04-824C-AB8E-A923E86451A5}" type="pres">
      <dgm:prSet presAssocID="{81C7BF88-B102-364F-9105-69EC91E64D26}" presName="roof" presStyleLbl="dkBgShp" presStyleIdx="0" presStyleCnt="2"/>
      <dgm:spPr/>
    </dgm:pt>
    <dgm:pt modelId="{0360136F-141A-E449-8BB5-8E71D39D0498}" type="pres">
      <dgm:prSet presAssocID="{81C7BF88-B102-364F-9105-69EC91E64D26}" presName="pillars" presStyleCnt="0"/>
      <dgm:spPr/>
    </dgm:pt>
    <dgm:pt modelId="{652930D2-7FDC-A348-B2EF-115E40F18381}" type="pres">
      <dgm:prSet presAssocID="{81C7BF88-B102-364F-9105-69EC91E64D26}" presName="pillar1" presStyleLbl="node1" presStyleIdx="0" presStyleCnt="2">
        <dgm:presLayoutVars>
          <dgm:bulletEnabled val="1"/>
        </dgm:presLayoutVars>
      </dgm:prSet>
      <dgm:spPr/>
    </dgm:pt>
    <dgm:pt modelId="{D9248912-7AB1-EC4E-A419-2C11CEC5B591}" type="pres">
      <dgm:prSet presAssocID="{5B407785-AC18-6949-A2EE-EBB777E7A7E2}" presName="pillarX" presStyleLbl="node1" presStyleIdx="1" presStyleCnt="2">
        <dgm:presLayoutVars>
          <dgm:bulletEnabled val="1"/>
        </dgm:presLayoutVars>
      </dgm:prSet>
      <dgm:spPr/>
    </dgm:pt>
    <dgm:pt modelId="{3D95E228-C1BA-EF49-BB4B-617E985B339F}" type="pres">
      <dgm:prSet presAssocID="{81C7BF88-B102-364F-9105-69EC91E64D26}" presName="base" presStyleLbl="dkBgShp" presStyleIdx="1" presStyleCnt="2"/>
      <dgm:spPr>
        <a:solidFill>
          <a:srgbClr val="014B85"/>
        </a:solidFill>
      </dgm:spPr>
    </dgm:pt>
  </dgm:ptLst>
  <dgm:cxnLst>
    <dgm:cxn modelId="{E9507108-A01A-6446-A013-5C6E19046A6F}" srcId="{E74513EE-5DD6-7E48-A8CB-8A4C6EDFDDD8}" destId="{81C7BF88-B102-364F-9105-69EC91E64D26}" srcOrd="0" destOrd="0" parTransId="{26F9B469-254C-2046-81AF-1FE0B83ADC74}" sibTransId="{8CF39819-9C62-6242-861A-83ED8B799B3D}"/>
    <dgm:cxn modelId="{8F9D1757-F1CF-B34A-A12D-D20B11CD82CF}" srcId="{81C7BF88-B102-364F-9105-69EC91E64D26}" destId="{D21774FB-1503-A24E-A82B-3CFA210CBD98}" srcOrd="0" destOrd="0" parTransId="{E2A15522-8558-0E48-91C8-3996CF4E9A3F}" sibTransId="{E9AA45A6-51C7-8440-A5D9-95413037AAEA}"/>
    <dgm:cxn modelId="{1646AF67-CD3D-E445-8CD0-2CFD7112D15C}" type="presOf" srcId="{5B407785-AC18-6949-A2EE-EBB777E7A7E2}" destId="{D9248912-7AB1-EC4E-A419-2C11CEC5B591}" srcOrd="0" destOrd="0" presId="urn:microsoft.com/office/officeart/2005/8/layout/hList3"/>
    <dgm:cxn modelId="{C5CC0A7F-1C8F-BC49-BA0C-624F8B7E8F19}" type="presOf" srcId="{81C7BF88-B102-364F-9105-69EC91E64D26}" destId="{DE750FF4-5B04-824C-AB8E-A923E86451A5}" srcOrd="0" destOrd="0" presId="urn:microsoft.com/office/officeart/2005/8/layout/hList3"/>
    <dgm:cxn modelId="{7E9CB486-8072-C244-8E4D-DF44B8F0CED6}" type="presOf" srcId="{E74513EE-5DD6-7E48-A8CB-8A4C6EDFDDD8}" destId="{B20A9C68-4217-0E4D-BEDB-AE9ACBABF71A}" srcOrd="0" destOrd="0" presId="urn:microsoft.com/office/officeart/2005/8/layout/hList3"/>
    <dgm:cxn modelId="{7B797297-C2B2-814E-9ACF-E9501C650302}" type="presOf" srcId="{D21774FB-1503-A24E-A82B-3CFA210CBD98}" destId="{652930D2-7FDC-A348-B2EF-115E40F18381}" srcOrd="0" destOrd="0" presId="urn:microsoft.com/office/officeart/2005/8/layout/hList3"/>
    <dgm:cxn modelId="{5DE0F6B6-D775-3440-88FE-06E1FE55C713}" srcId="{81C7BF88-B102-364F-9105-69EC91E64D26}" destId="{5B407785-AC18-6949-A2EE-EBB777E7A7E2}" srcOrd="1" destOrd="0" parTransId="{E8812A21-4D5F-7D44-B3B8-934E66969478}" sibTransId="{E63BDEA8-52DC-8F44-96DF-B9278719A1E1}"/>
    <dgm:cxn modelId="{96B413CE-D417-9647-BF26-35B512B9BBA9}" type="presParOf" srcId="{B20A9C68-4217-0E4D-BEDB-AE9ACBABF71A}" destId="{DE750FF4-5B04-824C-AB8E-A923E86451A5}" srcOrd="0" destOrd="0" presId="urn:microsoft.com/office/officeart/2005/8/layout/hList3"/>
    <dgm:cxn modelId="{9196B4F3-83B4-984E-BA77-89353205FE6C}" type="presParOf" srcId="{B20A9C68-4217-0E4D-BEDB-AE9ACBABF71A}" destId="{0360136F-141A-E449-8BB5-8E71D39D0498}" srcOrd="1" destOrd="0" presId="urn:microsoft.com/office/officeart/2005/8/layout/hList3"/>
    <dgm:cxn modelId="{A71FC2CB-E21C-2741-BFF2-80F843A755A0}" type="presParOf" srcId="{0360136F-141A-E449-8BB5-8E71D39D0498}" destId="{652930D2-7FDC-A348-B2EF-115E40F18381}" srcOrd="0" destOrd="0" presId="urn:microsoft.com/office/officeart/2005/8/layout/hList3"/>
    <dgm:cxn modelId="{0E2ED4F1-9412-0746-90D7-67D1FA0E674A}" type="presParOf" srcId="{0360136F-141A-E449-8BB5-8E71D39D0498}" destId="{D9248912-7AB1-EC4E-A419-2C11CEC5B591}" srcOrd="1" destOrd="0" presId="urn:microsoft.com/office/officeart/2005/8/layout/hList3"/>
    <dgm:cxn modelId="{D74B46DD-A248-614D-B59F-F2C1E69248B3}" type="presParOf" srcId="{B20A9C68-4217-0E4D-BEDB-AE9ACBABF71A}" destId="{3D95E228-C1BA-EF49-BB4B-617E985B339F}" srcOrd="2" destOrd="0" presId="urn:microsoft.com/office/officeart/2005/8/layout/h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8D9030E-CDDE-344A-9788-96340B927400}" type="doc">
      <dgm:prSet loTypeId="urn:microsoft.com/office/officeart/2008/layout/VerticalCurvedList" loCatId="" qsTypeId="urn:microsoft.com/office/officeart/2005/8/quickstyle/simple1" qsCatId="simple" csTypeId="urn:microsoft.com/office/officeart/2005/8/colors/accent1_2" csCatId="accent1" phldr="1"/>
      <dgm:spPr/>
      <dgm:t>
        <a:bodyPr/>
        <a:lstStyle/>
        <a:p>
          <a:endParaRPr lang="en-US"/>
        </a:p>
      </dgm:t>
    </dgm:pt>
    <dgm:pt modelId="{0E3838F9-C7ED-4F4B-9EA8-C00469F96114}">
      <dgm:prSet phldrT="[Text]"/>
      <dgm:spPr>
        <a:solidFill>
          <a:srgbClr val="014B85"/>
        </a:solidFill>
      </dgm:spPr>
      <dgm:t>
        <a:bodyPr/>
        <a:lstStyle/>
        <a:p>
          <a:r>
            <a:rPr lang="en-US" dirty="0"/>
            <a:t>Access to greater support as one benefit of disclosure (5)</a:t>
          </a:r>
        </a:p>
      </dgm:t>
    </dgm:pt>
    <dgm:pt modelId="{DBE68E4C-0422-CC4F-AFAF-0BA71A87D80E}" type="parTrans" cxnId="{9EE941AE-7CB4-6E4E-AF40-94AAEF7422EC}">
      <dgm:prSet/>
      <dgm:spPr/>
      <dgm:t>
        <a:bodyPr/>
        <a:lstStyle/>
        <a:p>
          <a:endParaRPr lang="en-US"/>
        </a:p>
      </dgm:t>
    </dgm:pt>
    <dgm:pt modelId="{579E3563-A291-7A47-8DE1-C24D1EFE76BE}" type="sibTrans" cxnId="{9EE941AE-7CB4-6E4E-AF40-94AAEF7422EC}">
      <dgm:prSet/>
      <dgm:spPr>
        <a:solidFill>
          <a:schemeClr val="tx1"/>
        </a:solidFill>
        <a:ln>
          <a:solidFill>
            <a:schemeClr val="tx1"/>
          </a:solidFill>
        </a:ln>
      </dgm:spPr>
      <dgm:t>
        <a:bodyPr/>
        <a:lstStyle/>
        <a:p>
          <a:endParaRPr lang="en-US"/>
        </a:p>
      </dgm:t>
    </dgm:pt>
    <dgm:pt modelId="{6E1F947C-3762-A04C-92E8-E564A19EDD09}">
      <dgm:prSet phldrT="[Text]"/>
      <dgm:spPr>
        <a:solidFill>
          <a:srgbClr val="18A3E0"/>
        </a:solidFill>
      </dgm:spPr>
      <dgm:t>
        <a:bodyPr/>
        <a:lstStyle/>
        <a:p>
          <a:pPr>
            <a:buFont typeface="Symbol" pitchFamily="2" charset="2"/>
            <a:buChar char=""/>
          </a:pPr>
          <a:r>
            <a:rPr lang="en-US" dirty="0"/>
            <a:t>Reduced stress, anxiety, and/or depression as a benefit of disclosure (4)</a:t>
          </a:r>
        </a:p>
      </dgm:t>
    </dgm:pt>
    <dgm:pt modelId="{F4D70F99-1100-E147-B371-E9BE23AB2917}" type="parTrans" cxnId="{519A20B2-8AA8-3A4B-A5DA-7394EB81DBE0}">
      <dgm:prSet/>
      <dgm:spPr/>
      <dgm:t>
        <a:bodyPr/>
        <a:lstStyle/>
        <a:p>
          <a:endParaRPr lang="en-US"/>
        </a:p>
      </dgm:t>
    </dgm:pt>
    <dgm:pt modelId="{92721555-ED1F-D84C-A4CC-A574664DB88A}" type="sibTrans" cxnId="{519A20B2-8AA8-3A4B-A5DA-7394EB81DBE0}">
      <dgm:prSet/>
      <dgm:spPr/>
      <dgm:t>
        <a:bodyPr/>
        <a:lstStyle/>
        <a:p>
          <a:endParaRPr lang="en-US"/>
        </a:p>
      </dgm:t>
    </dgm:pt>
    <dgm:pt modelId="{6E229523-43E1-A548-B9B2-D8A26EFCC80B}">
      <dgm:prSet phldrT="[Text]"/>
      <dgm:spPr>
        <a:solidFill>
          <a:srgbClr val="E4F8FD"/>
        </a:solidFill>
      </dgm:spPr>
      <dgm:t>
        <a:bodyPr/>
        <a:lstStyle/>
        <a:p>
          <a:pPr>
            <a:buFont typeface="Symbol" pitchFamily="2" charset="2"/>
            <a:buChar char=""/>
          </a:pPr>
          <a:r>
            <a:rPr lang="en-US" dirty="0">
              <a:solidFill>
                <a:schemeClr val="tx1"/>
              </a:solidFill>
            </a:rPr>
            <a:t>Improvement to the parent’s treatment adherence (3)</a:t>
          </a:r>
        </a:p>
      </dgm:t>
    </dgm:pt>
    <dgm:pt modelId="{0295FAE5-FDDB-7B4B-A6D2-AF04F4C9D659}" type="parTrans" cxnId="{BB0EC1F0-3971-B441-A9EA-14F2E6DE7D9B}">
      <dgm:prSet/>
      <dgm:spPr/>
      <dgm:t>
        <a:bodyPr/>
        <a:lstStyle/>
        <a:p>
          <a:endParaRPr lang="en-US"/>
        </a:p>
      </dgm:t>
    </dgm:pt>
    <dgm:pt modelId="{E75FE4EC-196F-7446-A88C-6EE48D0330EF}" type="sibTrans" cxnId="{BB0EC1F0-3971-B441-A9EA-14F2E6DE7D9B}">
      <dgm:prSet/>
      <dgm:spPr/>
      <dgm:t>
        <a:bodyPr/>
        <a:lstStyle/>
        <a:p>
          <a:endParaRPr lang="en-US"/>
        </a:p>
      </dgm:t>
    </dgm:pt>
    <dgm:pt modelId="{AAEA097F-9D6A-E14B-9438-35F2C85C68CA}">
      <dgm:prSet/>
      <dgm:spPr>
        <a:solidFill>
          <a:srgbClr val="014B85"/>
        </a:solidFill>
      </dgm:spPr>
      <dgm:t>
        <a:bodyPr/>
        <a:lstStyle/>
        <a:p>
          <a:pPr>
            <a:buFont typeface="Symbol" pitchFamily="2" charset="2"/>
            <a:buChar char=""/>
          </a:pPr>
          <a:r>
            <a:rPr lang="en-US" dirty="0"/>
            <a:t>Better communication within the family (3)</a:t>
          </a:r>
        </a:p>
      </dgm:t>
    </dgm:pt>
    <dgm:pt modelId="{BDEF2230-F627-F248-B48A-FB17B018C5F1}" type="parTrans" cxnId="{37176724-64DF-C949-A0D2-746826FE5FC0}">
      <dgm:prSet/>
      <dgm:spPr/>
      <dgm:t>
        <a:bodyPr/>
        <a:lstStyle/>
        <a:p>
          <a:endParaRPr lang="en-US"/>
        </a:p>
      </dgm:t>
    </dgm:pt>
    <dgm:pt modelId="{D8D823E4-E081-474A-80A6-A38052F20B12}" type="sibTrans" cxnId="{37176724-64DF-C949-A0D2-746826FE5FC0}">
      <dgm:prSet/>
      <dgm:spPr/>
      <dgm:t>
        <a:bodyPr/>
        <a:lstStyle/>
        <a:p>
          <a:endParaRPr lang="en-US"/>
        </a:p>
      </dgm:t>
    </dgm:pt>
    <dgm:pt modelId="{6954DB26-1F4B-6C4E-947D-817E1DE98B1F}">
      <dgm:prSet/>
      <dgm:spPr>
        <a:solidFill>
          <a:srgbClr val="18A3E0"/>
        </a:solidFill>
      </dgm:spPr>
      <dgm:t>
        <a:bodyPr/>
        <a:lstStyle/>
        <a:p>
          <a:pPr>
            <a:buFont typeface="Symbol" pitchFamily="2" charset="2"/>
            <a:buChar char=""/>
          </a:pPr>
          <a:r>
            <a:rPr lang="en-US" dirty="0"/>
            <a:t>Improvement in the quality of family relationships (3)</a:t>
          </a:r>
        </a:p>
      </dgm:t>
    </dgm:pt>
    <dgm:pt modelId="{2511F595-8934-F04F-BDFC-E7BD134C38C4}" type="parTrans" cxnId="{285D1C64-5E13-0E44-B7FD-C9FCB5A2C8CA}">
      <dgm:prSet/>
      <dgm:spPr/>
      <dgm:t>
        <a:bodyPr/>
        <a:lstStyle/>
        <a:p>
          <a:endParaRPr lang="en-US"/>
        </a:p>
      </dgm:t>
    </dgm:pt>
    <dgm:pt modelId="{324242D8-31B8-4D4D-B4DB-0BF0D4324DF4}" type="sibTrans" cxnId="{285D1C64-5E13-0E44-B7FD-C9FCB5A2C8CA}">
      <dgm:prSet/>
      <dgm:spPr/>
      <dgm:t>
        <a:bodyPr/>
        <a:lstStyle/>
        <a:p>
          <a:endParaRPr lang="en-US"/>
        </a:p>
      </dgm:t>
    </dgm:pt>
    <dgm:pt modelId="{84C4689E-0BFA-0246-96B9-94218F4933A1}" type="pres">
      <dgm:prSet presAssocID="{A8D9030E-CDDE-344A-9788-96340B927400}" presName="Name0" presStyleCnt="0">
        <dgm:presLayoutVars>
          <dgm:chMax val="7"/>
          <dgm:chPref val="7"/>
          <dgm:dir/>
        </dgm:presLayoutVars>
      </dgm:prSet>
      <dgm:spPr/>
    </dgm:pt>
    <dgm:pt modelId="{B459A2AA-3B3B-6643-B403-F133147A7DC1}" type="pres">
      <dgm:prSet presAssocID="{A8D9030E-CDDE-344A-9788-96340B927400}" presName="Name1" presStyleCnt="0"/>
      <dgm:spPr/>
    </dgm:pt>
    <dgm:pt modelId="{54FB6FDE-DA18-714D-B70B-2CED61B8D81A}" type="pres">
      <dgm:prSet presAssocID="{A8D9030E-CDDE-344A-9788-96340B927400}" presName="cycle" presStyleCnt="0"/>
      <dgm:spPr/>
    </dgm:pt>
    <dgm:pt modelId="{17DE5604-16FE-EA44-B0BA-DFC3887D011B}" type="pres">
      <dgm:prSet presAssocID="{A8D9030E-CDDE-344A-9788-96340B927400}" presName="srcNode" presStyleLbl="node1" presStyleIdx="0" presStyleCnt="5"/>
      <dgm:spPr/>
    </dgm:pt>
    <dgm:pt modelId="{962C0EDB-395E-EC49-990C-0062CF721067}" type="pres">
      <dgm:prSet presAssocID="{A8D9030E-CDDE-344A-9788-96340B927400}" presName="conn" presStyleLbl="parChTrans1D2" presStyleIdx="0" presStyleCnt="1"/>
      <dgm:spPr/>
    </dgm:pt>
    <dgm:pt modelId="{26B72D87-01AA-BC49-96ED-78E0221F7104}" type="pres">
      <dgm:prSet presAssocID="{A8D9030E-CDDE-344A-9788-96340B927400}" presName="extraNode" presStyleLbl="node1" presStyleIdx="0" presStyleCnt="5"/>
      <dgm:spPr/>
    </dgm:pt>
    <dgm:pt modelId="{78F78E64-96F2-8C48-8162-7434D1F64D20}" type="pres">
      <dgm:prSet presAssocID="{A8D9030E-CDDE-344A-9788-96340B927400}" presName="dstNode" presStyleLbl="node1" presStyleIdx="0" presStyleCnt="5"/>
      <dgm:spPr/>
    </dgm:pt>
    <dgm:pt modelId="{DECE35DF-898C-EB4A-9780-8A553E32D303}" type="pres">
      <dgm:prSet presAssocID="{0E3838F9-C7ED-4F4B-9EA8-C00469F96114}" presName="text_1" presStyleLbl="node1" presStyleIdx="0" presStyleCnt="5">
        <dgm:presLayoutVars>
          <dgm:bulletEnabled val="1"/>
        </dgm:presLayoutVars>
      </dgm:prSet>
      <dgm:spPr/>
    </dgm:pt>
    <dgm:pt modelId="{568E6A69-9E19-094F-8555-88FE91E6AABB}" type="pres">
      <dgm:prSet presAssocID="{0E3838F9-C7ED-4F4B-9EA8-C00469F96114}" presName="accent_1" presStyleCnt="0"/>
      <dgm:spPr/>
    </dgm:pt>
    <dgm:pt modelId="{3517E9BB-432C-6E4D-BF4C-FD53D148E42C}" type="pres">
      <dgm:prSet presAssocID="{0E3838F9-C7ED-4F4B-9EA8-C00469F96114}" presName="accentRepeatNode" presStyleLbl="solidFgAcc1" presStyleIdx="0" presStyleCnt="5"/>
      <dgm:spPr>
        <a:ln>
          <a:solidFill>
            <a:schemeClr val="tx1"/>
          </a:solidFill>
        </a:ln>
      </dgm:spPr>
    </dgm:pt>
    <dgm:pt modelId="{63D4CF99-4CEA-264D-9502-2F73199FCD35}" type="pres">
      <dgm:prSet presAssocID="{6E1F947C-3762-A04C-92E8-E564A19EDD09}" presName="text_2" presStyleLbl="node1" presStyleIdx="1" presStyleCnt="5">
        <dgm:presLayoutVars>
          <dgm:bulletEnabled val="1"/>
        </dgm:presLayoutVars>
      </dgm:prSet>
      <dgm:spPr/>
    </dgm:pt>
    <dgm:pt modelId="{800018FA-AF12-1744-BA20-D58315A4498B}" type="pres">
      <dgm:prSet presAssocID="{6E1F947C-3762-A04C-92E8-E564A19EDD09}" presName="accent_2" presStyleCnt="0"/>
      <dgm:spPr/>
    </dgm:pt>
    <dgm:pt modelId="{AB0B685F-01E0-1C40-9F6C-CB52186CEF7A}" type="pres">
      <dgm:prSet presAssocID="{6E1F947C-3762-A04C-92E8-E564A19EDD09}" presName="accentRepeatNode" presStyleLbl="solidFgAcc1" presStyleIdx="1" presStyleCnt="5"/>
      <dgm:spPr>
        <a:ln>
          <a:solidFill>
            <a:schemeClr val="tx1"/>
          </a:solidFill>
        </a:ln>
      </dgm:spPr>
    </dgm:pt>
    <dgm:pt modelId="{0C64197F-C0F4-7842-A17D-8FD417CE3BA8}" type="pres">
      <dgm:prSet presAssocID="{6E229523-43E1-A548-B9B2-D8A26EFCC80B}" presName="text_3" presStyleLbl="node1" presStyleIdx="2" presStyleCnt="5">
        <dgm:presLayoutVars>
          <dgm:bulletEnabled val="1"/>
        </dgm:presLayoutVars>
      </dgm:prSet>
      <dgm:spPr/>
    </dgm:pt>
    <dgm:pt modelId="{14D35887-6F08-E346-8FFA-6833EF307E30}" type="pres">
      <dgm:prSet presAssocID="{6E229523-43E1-A548-B9B2-D8A26EFCC80B}" presName="accent_3" presStyleCnt="0"/>
      <dgm:spPr/>
    </dgm:pt>
    <dgm:pt modelId="{CA5201B5-E128-1F40-B02F-D9B9FBECEF58}" type="pres">
      <dgm:prSet presAssocID="{6E229523-43E1-A548-B9B2-D8A26EFCC80B}" presName="accentRepeatNode" presStyleLbl="solidFgAcc1" presStyleIdx="2" presStyleCnt="5"/>
      <dgm:spPr>
        <a:ln>
          <a:solidFill>
            <a:schemeClr val="tx1"/>
          </a:solidFill>
        </a:ln>
      </dgm:spPr>
    </dgm:pt>
    <dgm:pt modelId="{694FAA1A-190C-EC4F-8246-9BB4A61850EC}" type="pres">
      <dgm:prSet presAssocID="{AAEA097F-9D6A-E14B-9438-35F2C85C68CA}" presName="text_4" presStyleLbl="node1" presStyleIdx="3" presStyleCnt="5">
        <dgm:presLayoutVars>
          <dgm:bulletEnabled val="1"/>
        </dgm:presLayoutVars>
      </dgm:prSet>
      <dgm:spPr/>
    </dgm:pt>
    <dgm:pt modelId="{537285D8-FE47-1146-9923-12E6E613E9B9}" type="pres">
      <dgm:prSet presAssocID="{AAEA097F-9D6A-E14B-9438-35F2C85C68CA}" presName="accent_4" presStyleCnt="0"/>
      <dgm:spPr/>
    </dgm:pt>
    <dgm:pt modelId="{DB22D65B-39CD-2543-8438-7920AEB17A36}" type="pres">
      <dgm:prSet presAssocID="{AAEA097F-9D6A-E14B-9438-35F2C85C68CA}" presName="accentRepeatNode" presStyleLbl="solidFgAcc1" presStyleIdx="3" presStyleCnt="5"/>
      <dgm:spPr>
        <a:ln>
          <a:solidFill>
            <a:schemeClr val="tx1"/>
          </a:solidFill>
        </a:ln>
      </dgm:spPr>
    </dgm:pt>
    <dgm:pt modelId="{211636BA-EE28-BB4D-B40A-A02B45A00D27}" type="pres">
      <dgm:prSet presAssocID="{6954DB26-1F4B-6C4E-947D-817E1DE98B1F}" presName="text_5" presStyleLbl="node1" presStyleIdx="4" presStyleCnt="5">
        <dgm:presLayoutVars>
          <dgm:bulletEnabled val="1"/>
        </dgm:presLayoutVars>
      </dgm:prSet>
      <dgm:spPr/>
    </dgm:pt>
    <dgm:pt modelId="{E51DDFF5-EE4F-B142-B692-301F90707044}" type="pres">
      <dgm:prSet presAssocID="{6954DB26-1F4B-6C4E-947D-817E1DE98B1F}" presName="accent_5" presStyleCnt="0"/>
      <dgm:spPr/>
    </dgm:pt>
    <dgm:pt modelId="{07818C47-5D45-0245-B78C-0D39D666F5B2}" type="pres">
      <dgm:prSet presAssocID="{6954DB26-1F4B-6C4E-947D-817E1DE98B1F}" presName="accentRepeatNode" presStyleLbl="solidFgAcc1" presStyleIdx="4" presStyleCnt="5"/>
      <dgm:spPr>
        <a:ln>
          <a:solidFill>
            <a:schemeClr val="tx1"/>
          </a:solidFill>
        </a:ln>
      </dgm:spPr>
    </dgm:pt>
  </dgm:ptLst>
  <dgm:cxnLst>
    <dgm:cxn modelId="{37176724-64DF-C949-A0D2-746826FE5FC0}" srcId="{A8D9030E-CDDE-344A-9788-96340B927400}" destId="{AAEA097F-9D6A-E14B-9438-35F2C85C68CA}" srcOrd="3" destOrd="0" parTransId="{BDEF2230-F627-F248-B48A-FB17B018C5F1}" sibTransId="{D8D823E4-E081-474A-80A6-A38052F20B12}"/>
    <dgm:cxn modelId="{52A45D48-6CB7-2A40-A6ED-FACF85A44B34}" type="presOf" srcId="{0E3838F9-C7ED-4F4B-9EA8-C00469F96114}" destId="{DECE35DF-898C-EB4A-9780-8A553E32D303}" srcOrd="0" destOrd="0" presId="urn:microsoft.com/office/officeart/2008/layout/VerticalCurvedList"/>
    <dgm:cxn modelId="{285D1C64-5E13-0E44-B7FD-C9FCB5A2C8CA}" srcId="{A8D9030E-CDDE-344A-9788-96340B927400}" destId="{6954DB26-1F4B-6C4E-947D-817E1DE98B1F}" srcOrd="4" destOrd="0" parTransId="{2511F595-8934-F04F-BDFC-E7BD134C38C4}" sibTransId="{324242D8-31B8-4D4D-B4DB-0BF0D4324DF4}"/>
    <dgm:cxn modelId="{CC9DFD66-1740-9B4D-95CA-C1A284FA830F}" type="presOf" srcId="{579E3563-A291-7A47-8DE1-C24D1EFE76BE}" destId="{962C0EDB-395E-EC49-990C-0062CF721067}" srcOrd="0" destOrd="0" presId="urn:microsoft.com/office/officeart/2008/layout/VerticalCurvedList"/>
    <dgm:cxn modelId="{33382B88-1F69-CA4E-A283-6DDB3CC37A3F}" type="presOf" srcId="{A8D9030E-CDDE-344A-9788-96340B927400}" destId="{84C4689E-0BFA-0246-96B9-94218F4933A1}" srcOrd="0" destOrd="0" presId="urn:microsoft.com/office/officeart/2008/layout/VerticalCurvedList"/>
    <dgm:cxn modelId="{BF436594-9224-454E-B09D-C134CB6DA3B3}" type="presOf" srcId="{AAEA097F-9D6A-E14B-9438-35F2C85C68CA}" destId="{694FAA1A-190C-EC4F-8246-9BB4A61850EC}" srcOrd="0" destOrd="0" presId="urn:microsoft.com/office/officeart/2008/layout/VerticalCurvedList"/>
    <dgm:cxn modelId="{9EE941AE-7CB4-6E4E-AF40-94AAEF7422EC}" srcId="{A8D9030E-CDDE-344A-9788-96340B927400}" destId="{0E3838F9-C7ED-4F4B-9EA8-C00469F96114}" srcOrd="0" destOrd="0" parTransId="{DBE68E4C-0422-CC4F-AFAF-0BA71A87D80E}" sibTransId="{579E3563-A291-7A47-8DE1-C24D1EFE76BE}"/>
    <dgm:cxn modelId="{3887E2AE-CDB2-F046-810A-3553AA5B7208}" type="presOf" srcId="{6E1F947C-3762-A04C-92E8-E564A19EDD09}" destId="{63D4CF99-4CEA-264D-9502-2F73199FCD35}" srcOrd="0" destOrd="0" presId="urn:microsoft.com/office/officeart/2008/layout/VerticalCurvedList"/>
    <dgm:cxn modelId="{519A20B2-8AA8-3A4B-A5DA-7394EB81DBE0}" srcId="{A8D9030E-CDDE-344A-9788-96340B927400}" destId="{6E1F947C-3762-A04C-92E8-E564A19EDD09}" srcOrd="1" destOrd="0" parTransId="{F4D70F99-1100-E147-B371-E9BE23AB2917}" sibTransId="{92721555-ED1F-D84C-A4CC-A574664DB88A}"/>
    <dgm:cxn modelId="{BB0EC1F0-3971-B441-A9EA-14F2E6DE7D9B}" srcId="{A8D9030E-CDDE-344A-9788-96340B927400}" destId="{6E229523-43E1-A548-B9B2-D8A26EFCC80B}" srcOrd="2" destOrd="0" parTransId="{0295FAE5-FDDB-7B4B-A6D2-AF04F4C9D659}" sibTransId="{E75FE4EC-196F-7446-A88C-6EE48D0330EF}"/>
    <dgm:cxn modelId="{C8FA4BFB-9479-8F4A-9A1C-BA4CE71B6B9E}" type="presOf" srcId="{6E229523-43E1-A548-B9B2-D8A26EFCC80B}" destId="{0C64197F-C0F4-7842-A17D-8FD417CE3BA8}" srcOrd="0" destOrd="0" presId="urn:microsoft.com/office/officeart/2008/layout/VerticalCurvedList"/>
    <dgm:cxn modelId="{FAB6B3FB-2260-D34D-9BFB-479FB41B729C}" type="presOf" srcId="{6954DB26-1F4B-6C4E-947D-817E1DE98B1F}" destId="{211636BA-EE28-BB4D-B40A-A02B45A00D27}" srcOrd="0" destOrd="0" presId="urn:microsoft.com/office/officeart/2008/layout/VerticalCurvedList"/>
    <dgm:cxn modelId="{B6EA1D48-DFAB-0343-A146-BC8481C16E0F}" type="presParOf" srcId="{84C4689E-0BFA-0246-96B9-94218F4933A1}" destId="{B459A2AA-3B3B-6643-B403-F133147A7DC1}" srcOrd="0" destOrd="0" presId="urn:microsoft.com/office/officeart/2008/layout/VerticalCurvedList"/>
    <dgm:cxn modelId="{9A5B2303-4396-4E42-81DE-B7E198F9356B}" type="presParOf" srcId="{B459A2AA-3B3B-6643-B403-F133147A7DC1}" destId="{54FB6FDE-DA18-714D-B70B-2CED61B8D81A}" srcOrd="0" destOrd="0" presId="urn:microsoft.com/office/officeart/2008/layout/VerticalCurvedList"/>
    <dgm:cxn modelId="{5C93D28E-A28F-6F46-99B6-7981BE5D94E4}" type="presParOf" srcId="{54FB6FDE-DA18-714D-B70B-2CED61B8D81A}" destId="{17DE5604-16FE-EA44-B0BA-DFC3887D011B}" srcOrd="0" destOrd="0" presId="urn:microsoft.com/office/officeart/2008/layout/VerticalCurvedList"/>
    <dgm:cxn modelId="{70FFD716-6CEF-6044-B88C-1BAB585E8BB2}" type="presParOf" srcId="{54FB6FDE-DA18-714D-B70B-2CED61B8D81A}" destId="{962C0EDB-395E-EC49-990C-0062CF721067}" srcOrd="1" destOrd="0" presId="urn:microsoft.com/office/officeart/2008/layout/VerticalCurvedList"/>
    <dgm:cxn modelId="{88994369-E999-EB4C-913D-9CA7413F9A6F}" type="presParOf" srcId="{54FB6FDE-DA18-714D-B70B-2CED61B8D81A}" destId="{26B72D87-01AA-BC49-96ED-78E0221F7104}" srcOrd="2" destOrd="0" presId="urn:microsoft.com/office/officeart/2008/layout/VerticalCurvedList"/>
    <dgm:cxn modelId="{84CA2CBF-DFCD-7345-86D1-D3D10D2D0CDF}" type="presParOf" srcId="{54FB6FDE-DA18-714D-B70B-2CED61B8D81A}" destId="{78F78E64-96F2-8C48-8162-7434D1F64D20}" srcOrd="3" destOrd="0" presId="urn:microsoft.com/office/officeart/2008/layout/VerticalCurvedList"/>
    <dgm:cxn modelId="{3D896F19-33F0-3045-B527-1432EBA960EC}" type="presParOf" srcId="{B459A2AA-3B3B-6643-B403-F133147A7DC1}" destId="{DECE35DF-898C-EB4A-9780-8A553E32D303}" srcOrd="1" destOrd="0" presId="urn:microsoft.com/office/officeart/2008/layout/VerticalCurvedList"/>
    <dgm:cxn modelId="{F77167D4-CF89-C34F-82EE-4B9038DE2B54}" type="presParOf" srcId="{B459A2AA-3B3B-6643-B403-F133147A7DC1}" destId="{568E6A69-9E19-094F-8555-88FE91E6AABB}" srcOrd="2" destOrd="0" presId="urn:microsoft.com/office/officeart/2008/layout/VerticalCurvedList"/>
    <dgm:cxn modelId="{3B41E85B-8DA7-1B41-8F2A-9D6FD2ADB86F}" type="presParOf" srcId="{568E6A69-9E19-094F-8555-88FE91E6AABB}" destId="{3517E9BB-432C-6E4D-BF4C-FD53D148E42C}" srcOrd="0" destOrd="0" presId="urn:microsoft.com/office/officeart/2008/layout/VerticalCurvedList"/>
    <dgm:cxn modelId="{CC505334-7631-D848-9164-2B8B57A61A96}" type="presParOf" srcId="{B459A2AA-3B3B-6643-B403-F133147A7DC1}" destId="{63D4CF99-4CEA-264D-9502-2F73199FCD35}" srcOrd="3" destOrd="0" presId="urn:microsoft.com/office/officeart/2008/layout/VerticalCurvedList"/>
    <dgm:cxn modelId="{DBF006DD-EB58-3649-8894-6CC82E4E2DDC}" type="presParOf" srcId="{B459A2AA-3B3B-6643-B403-F133147A7DC1}" destId="{800018FA-AF12-1744-BA20-D58315A4498B}" srcOrd="4" destOrd="0" presId="urn:microsoft.com/office/officeart/2008/layout/VerticalCurvedList"/>
    <dgm:cxn modelId="{7068C17D-F702-D847-ABDB-3157D11E85F9}" type="presParOf" srcId="{800018FA-AF12-1744-BA20-D58315A4498B}" destId="{AB0B685F-01E0-1C40-9F6C-CB52186CEF7A}" srcOrd="0" destOrd="0" presId="urn:microsoft.com/office/officeart/2008/layout/VerticalCurvedList"/>
    <dgm:cxn modelId="{1A238CEA-3C96-284A-AFC5-A2E28B75BAB7}" type="presParOf" srcId="{B459A2AA-3B3B-6643-B403-F133147A7DC1}" destId="{0C64197F-C0F4-7842-A17D-8FD417CE3BA8}" srcOrd="5" destOrd="0" presId="urn:microsoft.com/office/officeart/2008/layout/VerticalCurvedList"/>
    <dgm:cxn modelId="{5E902C86-6C3F-B44C-9759-46EE51B29D58}" type="presParOf" srcId="{B459A2AA-3B3B-6643-B403-F133147A7DC1}" destId="{14D35887-6F08-E346-8FFA-6833EF307E30}" srcOrd="6" destOrd="0" presId="urn:microsoft.com/office/officeart/2008/layout/VerticalCurvedList"/>
    <dgm:cxn modelId="{D5DC679A-0E3F-1A4D-BE73-93BF10B662A7}" type="presParOf" srcId="{14D35887-6F08-E346-8FFA-6833EF307E30}" destId="{CA5201B5-E128-1F40-B02F-D9B9FBECEF58}" srcOrd="0" destOrd="0" presId="urn:microsoft.com/office/officeart/2008/layout/VerticalCurvedList"/>
    <dgm:cxn modelId="{7D3B1BE7-5F0B-C64D-92C2-22AAB77ADC7A}" type="presParOf" srcId="{B459A2AA-3B3B-6643-B403-F133147A7DC1}" destId="{694FAA1A-190C-EC4F-8246-9BB4A61850EC}" srcOrd="7" destOrd="0" presId="urn:microsoft.com/office/officeart/2008/layout/VerticalCurvedList"/>
    <dgm:cxn modelId="{938C4763-75CA-2042-B77C-0558C40D8F37}" type="presParOf" srcId="{B459A2AA-3B3B-6643-B403-F133147A7DC1}" destId="{537285D8-FE47-1146-9923-12E6E613E9B9}" srcOrd="8" destOrd="0" presId="urn:microsoft.com/office/officeart/2008/layout/VerticalCurvedList"/>
    <dgm:cxn modelId="{24E248C9-AD71-974F-B1E8-8AE0CE43D957}" type="presParOf" srcId="{537285D8-FE47-1146-9923-12E6E613E9B9}" destId="{DB22D65B-39CD-2543-8438-7920AEB17A36}" srcOrd="0" destOrd="0" presId="urn:microsoft.com/office/officeart/2008/layout/VerticalCurvedList"/>
    <dgm:cxn modelId="{44471ADD-86D3-924C-BA60-3AE734ABAEB6}" type="presParOf" srcId="{B459A2AA-3B3B-6643-B403-F133147A7DC1}" destId="{211636BA-EE28-BB4D-B40A-A02B45A00D27}" srcOrd="9" destOrd="0" presId="urn:microsoft.com/office/officeart/2008/layout/VerticalCurvedList"/>
    <dgm:cxn modelId="{AA9E3C6E-C777-9C4D-AAFE-7CA64B208F5A}" type="presParOf" srcId="{B459A2AA-3B3B-6643-B403-F133147A7DC1}" destId="{E51DDFF5-EE4F-B142-B692-301F90707044}" srcOrd="10" destOrd="0" presId="urn:microsoft.com/office/officeart/2008/layout/VerticalCurvedList"/>
    <dgm:cxn modelId="{F6D8DF0A-8C7E-2C41-834A-D1B6B382DCE0}" type="presParOf" srcId="{E51DDFF5-EE4F-B142-B692-301F90707044}" destId="{07818C47-5D45-0245-B78C-0D39D666F5B2}"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DFAB23F-42E7-B542-9ECA-36D1AC11E91E}" type="doc">
      <dgm:prSet loTypeId="urn:microsoft.com/office/officeart/2005/8/layout/cycle6" loCatId="" qsTypeId="urn:microsoft.com/office/officeart/2005/8/quickstyle/simple1" qsCatId="simple" csTypeId="urn:microsoft.com/office/officeart/2005/8/colors/accent1_2" csCatId="accent1" phldr="1"/>
      <dgm:spPr/>
      <dgm:t>
        <a:bodyPr/>
        <a:lstStyle/>
        <a:p>
          <a:endParaRPr lang="en-US"/>
        </a:p>
      </dgm:t>
    </dgm:pt>
    <dgm:pt modelId="{4445B376-9CF4-7548-832F-B4A94C97D288}">
      <dgm:prSet phldrT="[Text]"/>
      <dgm:spPr>
        <a:solidFill>
          <a:srgbClr val="18A3E0"/>
        </a:solidFill>
      </dgm:spPr>
      <dgm:t>
        <a:bodyPr/>
        <a:lstStyle/>
        <a:p>
          <a:r>
            <a:rPr lang="en-US" dirty="0"/>
            <a:t>Fear of negative reactions (4)</a:t>
          </a:r>
        </a:p>
      </dgm:t>
    </dgm:pt>
    <dgm:pt modelId="{0082E526-49E9-B54B-83FF-86B6049BEB80}" type="parTrans" cxnId="{46B8EA16-ECAE-FF40-95B7-D5461C9BEC79}">
      <dgm:prSet/>
      <dgm:spPr/>
      <dgm:t>
        <a:bodyPr/>
        <a:lstStyle/>
        <a:p>
          <a:endParaRPr lang="en-US"/>
        </a:p>
      </dgm:t>
    </dgm:pt>
    <dgm:pt modelId="{8C5162E4-12D6-6443-AF4F-976D2E61831C}" type="sibTrans" cxnId="{46B8EA16-ECAE-FF40-95B7-D5461C9BEC79}">
      <dgm:prSet>
        <dgm:style>
          <a:lnRef idx="1">
            <a:schemeClr val="dk1"/>
          </a:lnRef>
          <a:fillRef idx="0">
            <a:schemeClr val="dk1"/>
          </a:fillRef>
          <a:effectRef idx="0">
            <a:schemeClr val="dk1"/>
          </a:effectRef>
          <a:fontRef idx="minor">
            <a:schemeClr val="tx1"/>
          </a:fontRef>
        </dgm:style>
      </dgm:prSet>
      <dgm:spPr/>
      <dgm:t>
        <a:bodyPr/>
        <a:lstStyle/>
        <a:p>
          <a:endParaRPr lang="en-US"/>
        </a:p>
      </dgm:t>
    </dgm:pt>
    <dgm:pt modelId="{4CD269CE-1B34-C24E-B5DC-08E30075DCFE}">
      <dgm:prSet phldrT="[Text]"/>
      <dgm:spPr>
        <a:solidFill>
          <a:srgbClr val="014B85"/>
        </a:solidFill>
      </dgm:spPr>
      <dgm:t>
        <a:bodyPr/>
        <a:lstStyle/>
        <a:p>
          <a:r>
            <a:rPr lang="en-US" dirty="0"/>
            <a:t>Child's age and related ability to understand (3)</a:t>
          </a:r>
        </a:p>
      </dgm:t>
    </dgm:pt>
    <dgm:pt modelId="{88717145-3CBF-324A-978D-F133B46C3E68}" type="parTrans" cxnId="{2334726F-E5B4-1C4F-A16B-F8FEA014A661}">
      <dgm:prSet/>
      <dgm:spPr/>
      <dgm:t>
        <a:bodyPr/>
        <a:lstStyle/>
        <a:p>
          <a:endParaRPr lang="en-US"/>
        </a:p>
      </dgm:t>
    </dgm:pt>
    <dgm:pt modelId="{B93AF024-879F-054E-8453-5BCBCE0B617E}" type="sibTrans" cxnId="{2334726F-E5B4-1C4F-A16B-F8FEA014A661}">
      <dgm:prSet/>
      <dgm:spPr>
        <a:solidFill>
          <a:schemeClr val="tx1"/>
        </a:solidFill>
        <a:ln>
          <a:solidFill>
            <a:schemeClr val="tx1"/>
          </a:solidFill>
        </a:ln>
      </dgm:spPr>
      <dgm:t>
        <a:bodyPr/>
        <a:lstStyle/>
        <a:p>
          <a:endParaRPr lang="en-US"/>
        </a:p>
      </dgm:t>
    </dgm:pt>
    <dgm:pt modelId="{80900A6F-6AD6-E947-A195-0967B126D222}">
      <dgm:prSet phldrT="[Text]"/>
      <dgm:spPr>
        <a:solidFill>
          <a:srgbClr val="18A3E0"/>
        </a:solidFill>
      </dgm:spPr>
      <dgm:t>
        <a:bodyPr/>
        <a:lstStyle/>
        <a:p>
          <a:r>
            <a:rPr lang="en-US" dirty="0"/>
            <a:t>Need for more support &amp; knowledge (1)</a:t>
          </a:r>
        </a:p>
      </dgm:t>
    </dgm:pt>
    <dgm:pt modelId="{9318E86E-5365-D74C-BF3E-0148F22D91FB}" type="parTrans" cxnId="{3AA8249E-B09A-DA4E-8D54-36D3AD1343DE}">
      <dgm:prSet/>
      <dgm:spPr/>
      <dgm:t>
        <a:bodyPr/>
        <a:lstStyle/>
        <a:p>
          <a:endParaRPr lang="en-US"/>
        </a:p>
      </dgm:t>
    </dgm:pt>
    <dgm:pt modelId="{FD801A3A-73D4-0D47-A589-EDB67102603E}" type="sibTrans" cxnId="{3AA8249E-B09A-DA4E-8D54-36D3AD1343DE}">
      <dgm:prSet/>
      <dgm:spPr>
        <a:solidFill>
          <a:schemeClr val="tx1"/>
        </a:solidFill>
        <a:ln>
          <a:solidFill>
            <a:schemeClr val="tx1"/>
          </a:solidFill>
        </a:ln>
      </dgm:spPr>
      <dgm:t>
        <a:bodyPr/>
        <a:lstStyle/>
        <a:p>
          <a:endParaRPr lang="en-US"/>
        </a:p>
      </dgm:t>
    </dgm:pt>
    <dgm:pt modelId="{15B2B49B-524D-1A40-AF60-C154828692F1}">
      <dgm:prSet phldrT="[Text]"/>
      <dgm:spPr>
        <a:solidFill>
          <a:srgbClr val="E4F8FD"/>
        </a:solidFill>
      </dgm:spPr>
      <dgm:t>
        <a:bodyPr/>
        <a:lstStyle/>
        <a:p>
          <a:r>
            <a:rPr lang="en-US" dirty="0">
              <a:solidFill>
                <a:schemeClr val="tx1"/>
              </a:solidFill>
            </a:rPr>
            <a:t>Causing children worry (3)</a:t>
          </a:r>
        </a:p>
      </dgm:t>
    </dgm:pt>
    <dgm:pt modelId="{E6D97EF9-5AD0-DD44-A461-E33DD37504A1}" type="parTrans" cxnId="{5303253D-2E92-334E-8510-0DA0D6343DB1}">
      <dgm:prSet/>
      <dgm:spPr/>
      <dgm:t>
        <a:bodyPr/>
        <a:lstStyle/>
        <a:p>
          <a:endParaRPr lang="en-US"/>
        </a:p>
      </dgm:t>
    </dgm:pt>
    <dgm:pt modelId="{E30E38C8-DD61-384D-B0DE-20C64239E18E}" type="sibTrans" cxnId="{5303253D-2E92-334E-8510-0DA0D6343DB1}">
      <dgm:prSet/>
      <dgm:spPr>
        <a:solidFill>
          <a:schemeClr val="tx1"/>
        </a:solidFill>
        <a:ln>
          <a:solidFill>
            <a:schemeClr val="tx1"/>
          </a:solidFill>
        </a:ln>
      </dgm:spPr>
      <dgm:t>
        <a:bodyPr/>
        <a:lstStyle/>
        <a:p>
          <a:endParaRPr lang="en-US"/>
        </a:p>
      </dgm:t>
    </dgm:pt>
    <dgm:pt modelId="{392D816C-8CC0-504C-9274-9BCA95632DB3}">
      <dgm:prSet phldrT="[Text]"/>
      <dgm:spPr>
        <a:solidFill>
          <a:srgbClr val="014B85"/>
        </a:solidFill>
      </dgm:spPr>
      <dgm:t>
        <a:bodyPr/>
        <a:lstStyle/>
        <a:p>
          <a:r>
            <a:rPr lang="en-US" dirty="0"/>
            <a:t>Status deserves protection (2)</a:t>
          </a:r>
        </a:p>
      </dgm:t>
    </dgm:pt>
    <dgm:pt modelId="{6B728F31-1D77-3940-8C2C-D532FAF4E75A}" type="parTrans" cxnId="{4E8CB6B5-9031-194D-B4CA-A96CB25CA8CF}">
      <dgm:prSet/>
      <dgm:spPr/>
      <dgm:t>
        <a:bodyPr/>
        <a:lstStyle/>
        <a:p>
          <a:endParaRPr lang="en-US"/>
        </a:p>
      </dgm:t>
    </dgm:pt>
    <dgm:pt modelId="{C5773653-6FEB-BC4E-B8BA-99F8275EF0C0}" type="sibTrans" cxnId="{4E8CB6B5-9031-194D-B4CA-A96CB25CA8CF}">
      <dgm:prSet/>
      <dgm:spPr>
        <a:solidFill>
          <a:schemeClr val="tx1"/>
        </a:solidFill>
        <a:ln>
          <a:solidFill>
            <a:schemeClr val="tx1"/>
          </a:solidFill>
        </a:ln>
      </dgm:spPr>
      <dgm:t>
        <a:bodyPr/>
        <a:lstStyle/>
        <a:p>
          <a:endParaRPr lang="en-US"/>
        </a:p>
      </dgm:t>
    </dgm:pt>
    <dgm:pt modelId="{7CED824C-07AE-9C46-8B14-ADEAA03324F4}" type="pres">
      <dgm:prSet presAssocID="{BDFAB23F-42E7-B542-9ECA-36D1AC11E91E}" presName="cycle" presStyleCnt="0">
        <dgm:presLayoutVars>
          <dgm:dir/>
          <dgm:resizeHandles val="exact"/>
        </dgm:presLayoutVars>
      </dgm:prSet>
      <dgm:spPr/>
    </dgm:pt>
    <dgm:pt modelId="{84DE2D27-3224-6D47-8651-E90D70C58FA6}" type="pres">
      <dgm:prSet presAssocID="{4445B376-9CF4-7548-832F-B4A94C97D288}" presName="node" presStyleLbl="node1" presStyleIdx="0" presStyleCnt="5">
        <dgm:presLayoutVars>
          <dgm:bulletEnabled val="1"/>
        </dgm:presLayoutVars>
      </dgm:prSet>
      <dgm:spPr/>
    </dgm:pt>
    <dgm:pt modelId="{64BDED98-61A3-6F40-B845-42E354823378}" type="pres">
      <dgm:prSet presAssocID="{4445B376-9CF4-7548-832F-B4A94C97D288}" presName="spNode" presStyleCnt="0"/>
      <dgm:spPr/>
    </dgm:pt>
    <dgm:pt modelId="{FDAC9103-7C24-594A-90A3-0CD71347BD45}" type="pres">
      <dgm:prSet presAssocID="{8C5162E4-12D6-6443-AF4F-976D2E61831C}" presName="sibTrans" presStyleLbl="sibTrans1D1" presStyleIdx="0" presStyleCnt="5"/>
      <dgm:spPr/>
    </dgm:pt>
    <dgm:pt modelId="{18D3FA6E-01B7-1245-9545-268F91542D6B}" type="pres">
      <dgm:prSet presAssocID="{4CD269CE-1B34-C24E-B5DC-08E30075DCFE}" presName="node" presStyleLbl="node1" presStyleIdx="1" presStyleCnt="5">
        <dgm:presLayoutVars>
          <dgm:bulletEnabled val="1"/>
        </dgm:presLayoutVars>
      </dgm:prSet>
      <dgm:spPr/>
    </dgm:pt>
    <dgm:pt modelId="{182BE0C1-AB70-324F-881C-5D2C34D8353E}" type="pres">
      <dgm:prSet presAssocID="{4CD269CE-1B34-C24E-B5DC-08E30075DCFE}" presName="spNode" presStyleCnt="0"/>
      <dgm:spPr/>
    </dgm:pt>
    <dgm:pt modelId="{1926C87E-4439-8649-A898-09043CF0D528}" type="pres">
      <dgm:prSet presAssocID="{B93AF024-879F-054E-8453-5BCBCE0B617E}" presName="sibTrans" presStyleLbl="sibTrans1D1" presStyleIdx="1" presStyleCnt="5"/>
      <dgm:spPr/>
    </dgm:pt>
    <dgm:pt modelId="{3AB378C1-A946-0E46-8716-9F9D097F55E4}" type="pres">
      <dgm:prSet presAssocID="{80900A6F-6AD6-E947-A195-0967B126D222}" presName="node" presStyleLbl="node1" presStyleIdx="2" presStyleCnt="5">
        <dgm:presLayoutVars>
          <dgm:bulletEnabled val="1"/>
        </dgm:presLayoutVars>
      </dgm:prSet>
      <dgm:spPr/>
    </dgm:pt>
    <dgm:pt modelId="{8210333A-E50B-C44D-B159-27D723800D4A}" type="pres">
      <dgm:prSet presAssocID="{80900A6F-6AD6-E947-A195-0967B126D222}" presName="spNode" presStyleCnt="0"/>
      <dgm:spPr/>
    </dgm:pt>
    <dgm:pt modelId="{995DFA6A-6782-984F-BEE2-AC3EF0C6BEA7}" type="pres">
      <dgm:prSet presAssocID="{FD801A3A-73D4-0D47-A589-EDB67102603E}" presName="sibTrans" presStyleLbl="sibTrans1D1" presStyleIdx="2" presStyleCnt="5"/>
      <dgm:spPr/>
    </dgm:pt>
    <dgm:pt modelId="{DA532AC7-6916-FA40-BFC5-D8F764870F07}" type="pres">
      <dgm:prSet presAssocID="{15B2B49B-524D-1A40-AF60-C154828692F1}" presName="node" presStyleLbl="node1" presStyleIdx="3" presStyleCnt="5">
        <dgm:presLayoutVars>
          <dgm:bulletEnabled val="1"/>
        </dgm:presLayoutVars>
      </dgm:prSet>
      <dgm:spPr/>
    </dgm:pt>
    <dgm:pt modelId="{7C409ED1-D807-9941-96FA-0AEFC25BEFFC}" type="pres">
      <dgm:prSet presAssocID="{15B2B49B-524D-1A40-AF60-C154828692F1}" presName="spNode" presStyleCnt="0"/>
      <dgm:spPr/>
    </dgm:pt>
    <dgm:pt modelId="{C99059A9-19B8-5649-9E7D-8197088C568E}" type="pres">
      <dgm:prSet presAssocID="{E30E38C8-DD61-384D-B0DE-20C64239E18E}" presName="sibTrans" presStyleLbl="sibTrans1D1" presStyleIdx="3" presStyleCnt="5"/>
      <dgm:spPr/>
    </dgm:pt>
    <dgm:pt modelId="{606BF85C-B2BD-0B41-A0DF-A7D4095E30EC}" type="pres">
      <dgm:prSet presAssocID="{392D816C-8CC0-504C-9274-9BCA95632DB3}" presName="node" presStyleLbl="node1" presStyleIdx="4" presStyleCnt="5">
        <dgm:presLayoutVars>
          <dgm:bulletEnabled val="1"/>
        </dgm:presLayoutVars>
      </dgm:prSet>
      <dgm:spPr/>
    </dgm:pt>
    <dgm:pt modelId="{4C487251-9B3B-F643-9DA8-41B537180C0E}" type="pres">
      <dgm:prSet presAssocID="{392D816C-8CC0-504C-9274-9BCA95632DB3}" presName="spNode" presStyleCnt="0"/>
      <dgm:spPr/>
    </dgm:pt>
    <dgm:pt modelId="{F13E7F9D-5049-BF42-BCB6-E40B1C4D473C}" type="pres">
      <dgm:prSet presAssocID="{C5773653-6FEB-BC4E-B8BA-99F8275EF0C0}" presName="sibTrans" presStyleLbl="sibTrans1D1" presStyleIdx="4" presStyleCnt="5"/>
      <dgm:spPr/>
    </dgm:pt>
  </dgm:ptLst>
  <dgm:cxnLst>
    <dgm:cxn modelId="{AEFDD30C-8BA7-BB48-BD26-F782C53BA6B6}" type="presOf" srcId="{4445B376-9CF4-7548-832F-B4A94C97D288}" destId="{84DE2D27-3224-6D47-8651-E90D70C58FA6}" srcOrd="0" destOrd="0" presId="urn:microsoft.com/office/officeart/2005/8/layout/cycle6"/>
    <dgm:cxn modelId="{46B8EA16-ECAE-FF40-95B7-D5461C9BEC79}" srcId="{BDFAB23F-42E7-B542-9ECA-36D1AC11E91E}" destId="{4445B376-9CF4-7548-832F-B4A94C97D288}" srcOrd="0" destOrd="0" parTransId="{0082E526-49E9-B54B-83FF-86B6049BEB80}" sibTransId="{8C5162E4-12D6-6443-AF4F-976D2E61831C}"/>
    <dgm:cxn modelId="{67AE6520-9AE2-8B47-9E7D-0D7F31034E64}" type="presOf" srcId="{8C5162E4-12D6-6443-AF4F-976D2E61831C}" destId="{FDAC9103-7C24-594A-90A3-0CD71347BD45}" srcOrd="0" destOrd="0" presId="urn:microsoft.com/office/officeart/2005/8/layout/cycle6"/>
    <dgm:cxn modelId="{232FDC27-7A07-B44A-9A78-76484191D1E6}" type="presOf" srcId="{392D816C-8CC0-504C-9274-9BCA95632DB3}" destId="{606BF85C-B2BD-0B41-A0DF-A7D4095E30EC}" srcOrd="0" destOrd="0" presId="urn:microsoft.com/office/officeart/2005/8/layout/cycle6"/>
    <dgm:cxn modelId="{5303253D-2E92-334E-8510-0DA0D6343DB1}" srcId="{BDFAB23F-42E7-B542-9ECA-36D1AC11E91E}" destId="{15B2B49B-524D-1A40-AF60-C154828692F1}" srcOrd="3" destOrd="0" parTransId="{E6D97EF9-5AD0-DD44-A461-E33DD37504A1}" sibTransId="{E30E38C8-DD61-384D-B0DE-20C64239E18E}"/>
    <dgm:cxn modelId="{B3B5854E-AC49-9540-B487-E044D2A8F192}" type="presOf" srcId="{FD801A3A-73D4-0D47-A589-EDB67102603E}" destId="{995DFA6A-6782-984F-BEE2-AC3EF0C6BEA7}" srcOrd="0" destOrd="0" presId="urn:microsoft.com/office/officeart/2005/8/layout/cycle6"/>
    <dgm:cxn modelId="{2334726F-E5B4-1C4F-A16B-F8FEA014A661}" srcId="{BDFAB23F-42E7-B542-9ECA-36D1AC11E91E}" destId="{4CD269CE-1B34-C24E-B5DC-08E30075DCFE}" srcOrd="1" destOrd="0" parTransId="{88717145-3CBF-324A-978D-F133B46C3E68}" sibTransId="{B93AF024-879F-054E-8453-5BCBCE0B617E}"/>
    <dgm:cxn modelId="{172C9475-C98D-7344-8DF6-87A460A76386}" type="presOf" srcId="{E30E38C8-DD61-384D-B0DE-20C64239E18E}" destId="{C99059A9-19B8-5649-9E7D-8197088C568E}" srcOrd="0" destOrd="0" presId="urn:microsoft.com/office/officeart/2005/8/layout/cycle6"/>
    <dgm:cxn modelId="{15554C7C-77B6-BE4A-A9D1-FB6D7961248A}" type="presOf" srcId="{15B2B49B-524D-1A40-AF60-C154828692F1}" destId="{DA532AC7-6916-FA40-BFC5-D8F764870F07}" srcOrd="0" destOrd="0" presId="urn:microsoft.com/office/officeart/2005/8/layout/cycle6"/>
    <dgm:cxn modelId="{1A2DD291-7604-8644-A722-48A3E391E857}" type="presOf" srcId="{4CD269CE-1B34-C24E-B5DC-08E30075DCFE}" destId="{18D3FA6E-01B7-1245-9545-268F91542D6B}" srcOrd="0" destOrd="0" presId="urn:microsoft.com/office/officeart/2005/8/layout/cycle6"/>
    <dgm:cxn modelId="{3AA8249E-B09A-DA4E-8D54-36D3AD1343DE}" srcId="{BDFAB23F-42E7-B542-9ECA-36D1AC11E91E}" destId="{80900A6F-6AD6-E947-A195-0967B126D222}" srcOrd="2" destOrd="0" parTransId="{9318E86E-5365-D74C-BF3E-0148F22D91FB}" sibTransId="{FD801A3A-73D4-0D47-A589-EDB67102603E}"/>
    <dgm:cxn modelId="{89F59FB5-5FCA-5144-91E4-E54D301E44CA}" type="presOf" srcId="{BDFAB23F-42E7-B542-9ECA-36D1AC11E91E}" destId="{7CED824C-07AE-9C46-8B14-ADEAA03324F4}" srcOrd="0" destOrd="0" presId="urn:microsoft.com/office/officeart/2005/8/layout/cycle6"/>
    <dgm:cxn modelId="{4E8CB6B5-9031-194D-B4CA-A96CB25CA8CF}" srcId="{BDFAB23F-42E7-B542-9ECA-36D1AC11E91E}" destId="{392D816C-8CC0-504C-9274-9BCA95632DB3}" srcOrd="4" destOrd="0" parTransId="{6B728F31-1D77-3940-8C2C-D532FAF4E75A}" sibTransId="{C5773653-6FEB-BC4E-B8BA-99F8275EF0C0}"/>
    <dgm:cxn modelId="{9C6336D5-42B9-5D42-BF91-6E8243496CBB}" type="presOf" srcId="{80900A6F-6AD6-E947-A195-0967B126D222}" destId="{3AB378C1-A946-0E46-8716-9F9D097F55E4}" srcOrd="0" destOrd="0" presId="urn:microsoft.com/office/officeart/2005/8/layout/cycle6"/>
    <dgm:cxn modelId="{B79049DC-ACC2-1249-BB7C-C0038E2EBF20}" type="presOf" srcId="{B93AF024-879F-054E-8453-5BCBCE0B617E}" destId="{1926C87E-4439-8649-A898-09043CF0D528}" srcOrd="0" destOrd="0" presId="urn:microsoft.com/office/officeart/2005/8/layout/cycle6"/>
    <dgm:cxn modelId="{3F6B87FF-E624-4244-99F4-FD5513540DF6}" type="presOf" srcId="{C5773653-6FEB-BC4E-B8BA-99F8275EF0C0}" destId="{F13E7F9D-5049-BF42-BCB6-E40B1C4D473C}" srcOrd="0" destOrd="0" presId="urn:microsoft.com/office/officeart/2005/8/layout/cycle6"/>
    <dgm:cxn modelId="{7EAE41F7-2FC3-C44F-BB64-58F61B07196E}" type="presParOf" srcId="{7CED824C-07AE-9C46-8B14-ADEAA03324F4}" destId="{84DE2D27-3224-6D47-8651-E90D70C58FA6}" srcOrd="0" destOrd="0" presId="urn:microsoft.com/office/officeart/2005/8/layout/cycle6"/>
    <dgm:cxn modelId="{6644F53D-A4C2-BC4A-AFE2-C4B0174A0A18}" type="presParOf" srcId="{7CED824C-07AE-9C46-8B14-ADEAA03324F4}" destId="{64BDED98-61A3-6F40-B845-42E354823378}" srcOrd="1" destOrd="0" presId="urn:microsoft.com/office/officeart/2005/8/layout/cycle6"/>
    <dgm:cxn modelId="{A67BA637-4C00-9A41-8A49-8082E8BF44CB}" type="presParOf" srcId="{7CED824C-07AE-9C46-8B14-ADEAA03324F4}" destId="{FDAC9103-7C24-594A-90A3-0CD71347BD45}" srcOrd="2" destOrd="0" presId="urn:microsoft.com/office/officeart/2005/8/layout/cycle6"/>
    <dgm:cxn modelId="{857D849B-5B89-2B48-A6D6-FCC830DC81FE}" type="presParOf" srcId="{7CED824C-07AE-9C46-8B14-ADEAA03324F4}" destId="{18D3FA6E-01B7-1245-9545-268F91542D6B}" srcOrd="3" destOrd="0" presId="urn:microsoft.com/office/officeart/2005/8/layout/cycle6"/>
    <dgm:cxn modelId="{BB3C04FD-A90C-E44B-81B4-BD7E3B5B3A6B}" type="presParOf" srcId="{7CED824C-07AE-9C46-8B14-ADEAA03324F4}" destId="{182BE0C1-AB70-324F-881C-5D2C34D8353E}" srcOrd="4" destOrd="0" presId="urn:microsoft.com/office/officeart/2005/8/layout/cycle6"/>
    <dgm:cxn modelId="{45B062D9-CB8C-B147-84CD-DE8A544D0BBC}" type="presParOf" srcId="{7CED824C-07AE-9C46-8B14-ADEAA03324F4}" destId="{1926C87E-4439-8649-A898-09043CF0D528}" srcOrd="5" destOrd="0" presId="urn:microsoft.com/office/officeart/2005/8/layout/cycle6"/>
    <dgm:cxn modelId="{FD010EEE-E49B-F147-BBAB-6F43BC3E156F}" type="presParOf" srcId="{7CED824C-07AE-9C46-8B14-ADEAA03324F4}" destId="{3AB378C1-A946-0E46-8716-9F9D097F55E4}" srcOrd="6" destOrd="0" presId="urn:microsoft.com/office/officeart/2005/8/layout/cycle6"/>
    <dgm:cxn modelId="{1ED8ADA1-B6F3-6A40-BC81-AADDAFC792AC}" type="presParOf" srcId="{7CED824C-07AE-9C46-8B14-ADEAA03324F4}" destId="{8210333A-E50B-C44D-B159-27D723800D4A}" srcOrd="7" destOrd="0" presId="urn:microsoft.com/office/officeart/2005/8/layout/cycle6"/>
    <dgm:cxn modelId="{891CD071-2AA4-C443-B8F4-E96E22BE155E}" type="presParOf" srcId="{7CED824C-07AE-9C46-8B14-ADEAA03324F4}" destId="{995DFA6A-6782-984F-BEE2-AC3EF0C6BEA7}" srcOrd="8" destOrd="0" presId="urn:microsoft.com/office/officeart/2005/8/layout/cycle6"/>
    <dgm:cxn modelId="{83F81C51-FB09-D348-90EB-F6697EBDC09B}" type="presParOf" srcId="{7CED824C-07AE-9C46-8B14-ADEAA03324F4}" destId="{DA532AC7-6916-FA40-BFC5-D8F764870F07}" srcOrd="9" destOrd="0" presId="urn:microsoft.com/office/officeart/2005/8/layout/cycle6"/>
    <dgm:cxn modelId="{1892DB1B-B202-A54F-85B4-3344B203A2C6}" type="presParOf" srcId="{7CED824C-07AE-9C46-8B14-ADEAA03324F4}" destId="{7C409ED1-D807-9941-96FA-0AEFC25BEFFC}" srcOrd="10" destOrd="0" presId="urn:microsoft.com/office/officeart/2005/8/layout/cycle6"/>
    <dgm:cxn modelId="{7CA58657-2ED7-6A49-A38C-E3DA21853422}" type="presParOf" srcId="{7CED824C-07AE-9C46-8B14-ADEAA03324F4}" destId="{C99059A9-19B8-5649-9E7D-8197088C568E}" srcOrd="11" destOrd="0" presId="urn:microsoft.com/office/officeart/2005/8/layout/cycle6"/>
    <dgm:cxn modelId="{234C3A5C-6544-8F48-BC46-C720516A6515}" type="presParOf" srcId="{7CED824C-07AE-9C46-8B14-ADEAA03324F4}" destId="{606BF85C-B2BD-0B41-A0DF-A7D4095E30EC}" srcOrd="12" destOrd="0" presId="urn:microsoft.com/office/officeart/2005/8/layout/cycle6"/>
    <dgm:cxn modelId="{A2D64325-AF51-FA4E-AEBF-4EA67CD605EA}" type="presParOf" srcId="{7CED824C-07AE-9C46-8B14-ADEAA03324F4}" destId="{4C487251-9B3B-F643-9DA8-41B537180C0E}" srcOrd="13" destOrd="0" presId="urn:microsoft.com/office/officeart/2005/8/layout/cycle6"/>
    <dgm:cxn modelId="{4036227B-98C0-5449-8CBC-DDAF5735E60B}" type="presParOf" srcId="{7CED824C-07AE-9C46-8B14-ADEAA03324F4}" destId="{F13E7F9D-5049-BF42-BCB6-E40B1C4D473C}" srcOrd="14" destOrd="0" presId="urn:microsoft.com/office/officeart/2005/8/layout/cycle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93CA77F-3845-4B4D-9FAE-9A294CFE82A5}" type="doc">
      <dgm:prSet loTypeId="urn:microsoft.com/office/officeart/2005/8/layout/arrow4" loCatId="" qsTypeId="urn:microsoft.com/office/officeart/2005/8/quickstyle/simple1" qsCatId="simple" csTypeId="urn:microsoft.com/office/officeart/2005/8/colors/accent1_2" csCatId="accent1" phldr="1"/>
      <dgm:spPr/>
      <dgm:t>
        <a:bodyPr/>
        <a:lstStyle/>
        <a:p>
          <a:endParaRPr lang="en-US"/>
        </a:p>
      </dgm:t>
    </dgm:pt>
    <dgm:pt modelId="{4337D9F9-E02A-4B48-82D8-28B7F65A9B34}">
      <dgm:prSet phldrT="[Text]"/>
      <dgm:spPr/>
      <dgm:t>
        <a:bodyPr/>
        <a:lstStyle/>
        <a:p>
          <a:r>
            <a:rPr lang="en-US" dirty="0"/>
            <a:t>Need for interventions</a:t>
          </a:r>
        </a:p>
      </dgm:t>
    </dgm:pt>
    <dgm:pt modelId="{F9CE0F51-3A37-104E-A0BC-8CC3548E6C70}" type="parTrans" cxnId="{7B488DC3-432F-8848-98BA-F4505D193A3E}">
      <dgm:prSet/>
      <dgm:spPr/>
      <dgm:t>
        <a:bodyPr/>
        <a:lstStyle/>
        <a:p>
          <a:endParaRPr lang="en-US"/>
        </a:p>
      </dgm:t>
    </dgm:pt>
    <dgm:pt modelId="{498C51F3-5C73-1149-BC22-B64DFB1B93DB}" type="sibTrans" cxnId="{7B488DC3-432F-8848-98BA-F4505D193A3E}">
      <dgm:prSet/>
      <dgm:spPr/>
      <dgm:t>
        <a:bodyPr/>
        <a:lstStyle/>
        <a:p>
          <a:endParaRPr lang="en-US"/>
        </a:p>
      </dgm:t>
    </dgm:pt>
    <dgm:pt modelId="{952EF71D-1ADA-6746-9F21-471387AB004B}">
      <dgm:prSet phldrT="[Text]"/>
      <dgm:spPr/>
      <dgm:t>
        <a:bodyPr/>
        <a:lstStyle/>
        <a:p>
          <a:r>
            <a:rPr lang="en-US" dirty="0"/>
            <a:t>Actual interventions</a:t>
          </a:r>
        </a:p>
      </dgm:t>
    </dgm:pt>
    <dgm:pt modelId="{EC03EFCD-D6DB-4846-8B3A-CC42864A1056}" type="parTrans" cxnId="{9DE064E0-9B7C-F744-9028-84C9362040CF}">
      <dgm:prSet/>
      <dgm:spPr/>
      <dgm:t>
        <a:bodyPr/>
        <a:lstStyle/>
        <a:p>
          <a:endParaRPr lang="en-US"/>
        </a:p>
      </dgm:t>
    </dgm:pt>
    <dgm:pt modelId="{F095DC8D-9691-7E45-A84E-44E1CA6B696D}" type="sibTrans" cxnId="{9DE064E0-9B7C-F744-9028-84C9362040CF}">
      <dgm:prSet/>
      <dgm:spPr/>
      <dgm:t>
        <a:bodyPr/>
        <a:lstStyle/>
        <a:p>
          <a:endParaRPr lang="en-US"/>
        </a:p>
      </dgm:t>
    </dgm:pt>
    <dgm:pt modelId="{95B001D4-0AE4-2746-AFE2-3FED846C4C6A}" type="pres">
      <dgm:prSet presAssocID="{993CA77F-3845-4B4D-9FAE-9A294CFE82A5}" presName="compositeShape" presStyleCnt="0">
        <dgm:presLayoutVars>
          <dgm:chMax val="2"/>
          <dgm:dir/>
          <dgm:resizeHandles val="exact"/>
        </dgm:presLayoutVars>
      </dgm:prSet>
      <dgm:spPr/>
    </dgm:pt>
    <dgm:pt modelId="{814B3CB3-66AE-D948-B974-D661816B3653}" type="pres">
      <dgm:prSet presAssocID="{4337D9F9-E02A-4B48-82D8-28B7F65A9B34}" presName="upArrow" presStyleLbl="node1" presStyleIdx="0" presStyleCnt="2"/>
      <dgm:spPr>
        <a:solidFill>
          <a:srgbClr val="014B85"/>
        </a:solidFill>
      </dgm:spPr>
    </dgm:pt>
    <dgm:pt modelId="{A1947BE8-B3C2-734E-86EA-7ACDD4BBD4CF}" type="pres">
      <dgm:prSet presAssocID="{4337D9F9-E02A-4B48-82D8-28B7F65A9B34}" presName="upArrowText" presStyleLbl="revTx" presStyleIdx="0" presStyleCnt="2">
        <dgm:presLayoutVars>
          <dgm:chMax val="0"/>
          <dgm:bulletEnabled val="1"/>
        </dgm:presLayoutVars>
      </dgm:prSet>
      <dgm:spPr/>
    </dgm:pt>
    <dgm:pt modelId="{1FCD2478-9389-614B-BCF7-FD5E5CB6276E}" type="pres">
      <dgm:prSet presAssocID="{952EF71D-1ADA-6746-9F21-471387AB004B}" presName="downArrow" presStyleLbl="node1" presStyleIdx="1" presStyleCnt="2"/>
      <dgm:spPr>
        <a:solidFill>
          <a:srgbClr val="18A3E0"/>
        </a:solidFill>
      </dgm:spPr>
    </dgm:pt>
    <dgm:pt modelId="{486B9267-2120-624D-963D-9B9C74784615}" type="pres">
      <dgm:prSet presAssocID="{952EF71D-1ADA-6746-9F21-471387AB004B}" presName="downArrowText" presStyleLbl="revTx" presStyleIdx="1" presStyleCnt="2">
        <dgm:presLayoutVars>
          <dgm:chMax val="0"/>
          <dgm:bulletEnabled val="1"/>
        </dgm:presLayoutVars>
      </dgm:prSet>
      <dgm:spPr/>
    </dgm:pt>
  </dgm:ptLst>
  <dgm:cxnLst>
    <dgm:cxn modelId="{D02CB718-D1B6-2C48-BB54-5E5586565E27}" type="presOf" srcId="{4337D9F9-E02A-4B48-82D8-28B7F65A9B34}" destId="{A1947BE8-B3C2-734E-86EA-7ACDD4BBD4CF}" srcOrd="0" destOrd="0" presId="urn:microsoft.com/office/officeart/2005/8/layout/arrow4"/>
    <dgm:cxn modelId="{0BCDFCBF-7539-A94E-86A0-E8C952275EAF}" type="presOf" srcId="{952EF71D-1ADA-6746-9F21-471387AB004B}" destId="{486B9267-2120-624D-963D-9B9C74784615}" srcOrd="0" destOrd="0" presId="urn:microsoft.com/office/officeart/2005/8/layout/arrow4"/>
    <dgm:cxn modelId="{7B488DC3-432F-8848-98BA-F4505D193A3E}" srcId="{993CA77F-3845-4B4D-9FAE-9A294CFE82A5}" destId="{4337D9F9-E02A-4B48-82D8-28B7F65A9B34}" srcOrd="0" destOrd="0" parTransId="{F9CE0F51-3A37-104E-A0BC-8CC3548E6C70}" sibTransId="{498C51F3-5C73-1149-BC22-B64DFB1B93DB}"/>
    <dgm:cxn modelId="{DECF28DE-A8C0-4744-8832-02CFF7EDAE4D}" type="presOf" srcId="{993CA77F-3845-4B4D-9FAE-9A294CFE82A5}" destId="{95B001D4-0AE4-2746-AFE2-3FED846C4C6A}" srcOrd="0" destOrd="0" presId="urn:microsoft.com/office/officeart/2005/8/layout/arrow4"/>
    <dgm:cxn modelId="{9DE064E0-9B7C-F744-9028-84C9362040CF}" srcId="{993CA77F-3845-4B4D-9FAE-9A294CFE82A5}" destId="{952EF71D-1ADA-6746-9F21-471387AB004B}" srcOrd="1" destOrd="0" parTransId="{EC03EFCD-D6DB-4846-8B3A-CC42864A1056}" sibTransId="{F095DC8D-9691-7E45-A84E-44E1CA6B696D}"/>
    <dgm:cxn modelId="{B74A719A-C2BC-9842-86CD-4F4373B27A2B}" type="presParOf" srcId="{95B001D4-0AE4-2746-AFE2-3FED846C4C6A}" destId="{814B3CB3-66AE-D948-B974-D661816B3653}" srcOrd="0" destOrd="0" presId="urn:microsoft.com/office/officeart/2005/8/layout/arrow4"/>
    <dgm:cxn modelId="{23700107-DD60-854F-ABDD-BBD6C2DF5652}" type="presParOf" srcId="{95B001D4-0AE4-2746-AFE2-3FED846C4C6A}" destId="{A1947BE8-B3C2-734E-86EA-7ACDD4BBD4CF}" srcOrd="1" destOrd="0" presId="urn:microsoft.com/office/officeart/2005/8/layout/arrow4"/>
    <dgm:cxn modelId="{A49DFE7F-2284-BF47-9D9C-93DCE8901000}" type="presParOf" srcId="{95B001D4-0AE4-2746-AFE2-3FED846C4C6A}" destId="{1FCD2478-9389-614B-BCF7-FD5E5CB6276E}" srcOrd="2" destOrd="0" presId="urn:microsoft.com/office/officeart/2005/8/layout/arrow4"/>
    <dgm:cxn modelId="{58804A29-7A1B-8843-86C8-02BFD4F025FC}" type="presParOf" srcId="{95B001D4-0AE4-2746-AFE2-3FED846C4C6A}" destId="{486B9267-2120-624D-963D-9B9C74784615}" srcOrd="3" destOrd="0" presId="urn:microsoft.com/office/officeart/2005/8/layout/arrow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77704C2-12FB-E34D-915D-336A840A9884}"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US"/>
        </a:p>
      </dgm:t>
    </dgm:pt>
    <dgm:pt modelId="{9CE7F461-447B-DA47-8588-0EF08BFDDD75}">
      <dgm:prSet phldrT="[Text]"/>
      <dgm:spPr>
        <a:solidFill>
          <a:srgbClr val="014B85"/>
        </a:solidFill>
      </dgm:spPr>
      <dgm:t>
        <a:bodyPr/>
        <a:lstStyle/>
        <a:p>
          <a:r>
            <a:rPr lang="en-US" dirty="0"/>
            <a:t>Focus on well-developed countries</a:t>
          </a:r>
        </a:p>
      </dgm:t>
    </dgm:pt>
    <dgm:pt modelId="{8FB005D7-7625-4342-AC1B-FE77BDB49B0B}" type="parTrans" cxnId="{EEAC7FDA-A4D0-5741-AE65-9F19438C77BA}">
      <dgm:prSet/>
      <dgm:spPr/>
      <dgm:t>
        <a:bodyPr/>
        <a:lstStyle/>
        <a:p>
          <a:endParaRPr lang="en-US"/>
        </a:p>
      </dgm:t>
    </dgm:pt>
    <dgm:pt modelId="{85EFD334-307F-974A-B827-1CDA41E0549B}" type="sibTrans" cxnId="{EEAC7FDA-A4D0-5741-AE65-9F19438C77BA}">
      <dgm:prSet/>
      <dgm:spPr/>
      <dgm:t>
        <a:bodyPr/>
        <a:lstStyle/>
        <a:p>
          <a:endParaRPr lang="en-US"/>
        </a:p>
      </dgm:t>
    </dgm:pt>
    <dgm:pt modelId="{20704F64-45F1-EA42-9371-7B6DC770D875}">
      <dgm:prSet/>
      <dgm:spPr>
        <a:solidFill>
          <a:srgbClr val="18A3E0"/>
        </a:solidFill>
      </dgm:spPr>
      <dgm:t>
        <a:bodyPr/>
        <a:lstStyle/>
        <a:p>
          <a:r>
            <a:rPr lang="en-US"/>
            <a:t>Small study sizes</a:t>
          </a:r>
          <a:endParaRPr lang="en-US" dirty="0"/>
        </a:p>
      </dgm:t>
    </dgm:pt>
    <dgm:pt modelId="{9AA9C715-4CA2-CB4C-9671-4D26F41117C0}" type="parTrans" cxnId="{9EAA7F65-4F83-7148-A054-8BC4CFADC817}">
      <dgm:prSet/>
      <dgm:spPr/>
      <dgm:t>
        <a:bodyPr/>
        <a:lstStyle/>
        <a:p>
          <a:endParaRPr lang="en-US"/>
        </a:p>
      </dgm:t>
    </dgm:pt>
    <dgm:pt modelId="{C7155D9C-9F08-8A41-AF3D-8C213B7BCCD5}" type="sibTrans" cxnId="{9EAA7F65-4F83-7148-A054-8BC4CFADC817}">
      <dgm:prSet/>
      <dgm:spPr/>
      <dgm:t>
        <a:bodyPr/>
        <a:lstStyle/>
        <a:p>
          <a:endParaRPr lang="en-US"/>
        </a:p>
      </dgm:t>
    </dgm:pt>
    <dgm:pt modelId="{D59A3795-C50E-7446-BA18-71CFF97079C0}">
      <dgm:prSet/>
      <dgm:spPr>
        <a:solidFill>
          <a:srgbClr val="014B85"/>
        </a:solidFill>
      </dgm:spPr>
      <dgm:t>
        <a:bodyPr/>
        <a:lstStyle/>
        <a:p>
          <a:r>
            <a:rPr lang="en-US"/>
            <a:t>Interventions to promote disclosure</a:t>
          </a:r>
          <a:endParaRPr lang="en-US" dirty="0"/>
        </a:p>
      </dgm:t>
    </dgm:pt>
    <dgm:pt modelId="{30A2B231-27E1-A049-B7EC-F226D8138BDD}" type="parTrans" cxnId="{F0D93D37-F0EE-7F4E-9B30-D4D490C8D3CB}">
      <dgm:prSet/>
      <dgm:spPr/>
      <dgm:t>
        <a:bodyPr/>
        <a:lstStyle/>
        <a:p>
          <a:endParaRPr lang="en-US"/>
        </a:p>
      </dgm:t>
    </dgm:pt>
    <dgm:pt modelId="{10F4B720-0A76-114E-9E17-C354BDE3A4A1}" type="sibTrans" cxnId="{F0D93D37-F0EE-7F4E-9B30-D4D490C8D3CB}">
      <dgm:prSet/>
      <dgm:spPr/>
      <dgm:t>
        <a:bodyPr/>
        <a:lstStyle/>
        <a:p>
          <a:endParaRPr lang="en-US"/>
        </a:p>
      </dgm:t>
    </dgm:pt>
    <dgm:pt modelId="{E08693F2-4A73-0345-AF97-84CB7387019F}">
      <dgm:prSet/>
      <dgm:spPr>
        <a:solidFill>
          <a:srgbClr val="18A3E0"/>
        </a:solidFill>
      </dgm:spPr>
      <dgm:t>
        <a:bodyPr/>
        <a:lstStyle/>
        <a:p>
          <a:r>
            <a:rPr lang="en-US"/>
            <a:t>Interventions specific to children’s age &amp; development</a:t>
          </a:r>
          <a:endParaRPr lang="en-US" dirty="0"/>
        </a:p>
      </dgm:t>
    </dgm:pt>
    <dgm:pt modelId="{9784D08B-48CA-7B49-816B-C4C00BA083D4}" type="parTrans" cxnId="{DA6F0B09-9DA1-E246-B3DF-C1AFA5DED5DD}">
      <dgm:prSet/>
      <dgm:spPr/>
      <dgm:t>
        <a:bodyPr/>
        <a:lstStyle/>
        <a:p>
          <a:endParaRPr lang="en-US"/>
        </a:p>
      </dgm:t>
    </dgm:pt>
    <dgm:pt modelId="{30D959BB-FD71-A54C-BB50-8F5D217F22BF}" type="sibTrans" cxnId="{DA6F0B09-9DA1-E246-B3DF-C1AFA5DED5DD}">
      <dgm:prSet/>
      <dgm:spPr/>
      <dgm:t>
        <a:bodyPr/>
        <a:lstStyle/>
        <a:p>
          <a:endParaRPr lang="en-US"/>
        </a:p>
      </dgm:t>
    </dgm:pt>
    <dgm:pt modelId="{7F4CB9DF-1A7D-F54A-9247-480CAB1162A2}">
      <dgm:prSet/>
      <dgm:spPr>
        <a:solidFill>
          <a:srgbClr val="E4F8FD"/>
        </a:solidFill>
      </dgm:spPr>
      <dgm:t>
        <a:bodyPr/>
        <a:lstStyle/>
        <a:p>
          <a:r>
            <a:rPr lang="en-US" dirty="0">
              <a:solidFill>
                <a:schemeClr val="tx1"/>
              </a:solidFill>
            </a:rPr>
            <a:t>Interventions specific to fear of stigma</a:t>
          </a:r>
        </a:p>
      </dgm:t>
    </dgm:pt>
    <dgm:pt modelId="{68FCCD9E-BB76-504C-964F-B88402726BFF}" type="parTrans" cxnId="{7FE7E07B-2E14-364E-B66F-06BD9C67F23B}">
      <dgm:prSet/>
      <dgm:spPr/>
      <dgm:t>
        <a:bodyPr/>
        <a:lstStyle/>
        <a:p>
          <a:endParaRPr lang="en-US"/>
        </a:p>
      </dgm:t>
    </dgm:pt>
    <dgm:pt modelId="{16523758-257A-F84C-A6C9-D0C3CDD07E48}" type="sibTrans" cxnId="{7FE7E07B-2E14-364E-B66F-06BD9C67F23B}">
      <dgm:prSet/>
      <dgm:spPr/>
      <dgm:t>
        <a:bodyPr/>
        <a:lstStyle/>
        <a:p>
          <a:endParaRPr lang="en-US"/>
        </a:p>
      </dgm:t>
    </dgm:pt>
    <dgm:pt modelId="{987771CD-08C6-3B48-A816-A4435CC57835}">
      <dgm:prSet/>
      <dgm:spPr>
        <a:solidFill>
          <a:srgbClr val="014B85"/>
        </a:solidFill>
      </dgm:spPr>
      <dgm:t>
        <a:bodyPr/>
        <a:lstStyle/>
        <a:p>
          <a:r>
            <a:rPr lang="en-US"/>
            <a:t>Limitation of applicability due to social and cultural differences</a:t>
          </a:r>
          <a:endParaRPr lang="en-US" dirty="0"/>
        </a:p>
      </dgm:t>
    </dgm:pt>
    <dgm:pt modelId="{6338C04C-CCC5-1043-9071-DB1AD5C06906}" type="parTrans" cxnId="{996F2F8E-A247-B04B-9016-D1F14804EA43}">
      <dgm:prSet/>
      <dgm:spPr/>
      <dgm:t>
        <a:bodyPr/>
        <a:lstStyle/>
        <a:p>
          <a:endParaRPr lang="en-US"/>
        </a:p>
      </dgm:t>
    </dgm:pt>
    <dgm:pt modelId="{2D396575-8BC9-9743-BEFE-354438653019}" type="sibTrans" cxnId="{996F2F8E-A247-B04B-9016-D1F14804EA43}">
      <dgm:prSet/>
      <dgm:spPr/>
      <dgm:t>
        <a:bodyPr/>
        <a:lstStyle/>
        <a:p>
          <a:endParaRPr lang="en-US"/>
        </a:p>
      </dgm:t>
    </dgm:pt>
    <dgm:pt modelId="{B2DAB5F4-49B4-BE41-8EE9-FF2B7562C5BA}">
      <dgm:prSet/>
      <dgm:spPr>
        <a:solidFill>
          <a:srgbClr val="E4F8FD"/>
        </a:solidFill>
      </dgm:spPr>
      <dgm:t>
        <a:bodyPr/>
        <a:lstStyle/>
        <a:p>
          <a:r>
            <a:rPr lang="en-US" dirty="0">
              <a:solidFill>
                <a:schemeClr val="tx1"/>
              </a:solidFill>
            </a:rPr>
            <a:t>Lack of research prior to 1993</a:t>
          </a:r>
        </a:p>
      </dgm:t>
    </dgm:pt>
    <dgm:pt modelId="{BF2D19F8-9836-AD46-A3FA-F44BA9EA176A}" type="parTrans" cxnId="{85A1E02F-87C7-DD4D-ACBB-2DC9C844430D}">
      <dgm:prSet/>
      <dgm:spPr/>
      <dgm:t>
        <a:bodyPr/>
        <a:lstStyle/>
        <a:p>
          <a:endParaRPr lang="en-US"/>
        </a:p>
      </dgm:t>
    </dgm:pt>
    <dgm:pt modelId="{14E5B91A-C076-5D4C-A695-C9DAAA257F7E}" type="sibTrans" cxnId="{85A1E02F-87C7-DD4D-ACBB-2DC9C844430D}">
      <dgm:prSet/>
      <dgm:spPr/>
      <dgm:t>
        <a:bodyPr/>
        <a:lstStyle/>
        <a:p>
          <a:endParaRPr lang="en-US"/>
        </a:p>
      </dgm:t>
    </dgm:pt>
    <dgm:pt modelId="{3573718A-48C8-684A-B925-7414ED87F43C}">
      <dgm:prSet/>
      <dgm:spPr>
        <a:solidFill>
          <a:srgbClr val="014B85"/>
        </a:solidFill>
      </dgm:spPr>
      <dgm:t>
        <a:bodyPr/>
        <a:lstStyle/>
        <a:p>
          <a:r>
            <a:rPr lang="en-US" dirty="0"/>
            <a:t>Variation and minimal sociodemographic data</a:t>
          </a:r>
        </a:p>
      </dgm:t>
    </dgm:pt>
    <dgm:pt modelId="{79F249D9-EF55-884D-9B68-FD5771A29D4C}" type="parTrans" cxnId="{1D3E34C8-D426-EC45-814C-E53C013A531A}">
      <dgm:prSet/>
      <dgm:spPr/>
      <dgm:t>
        <a:bodyPr/>
        <a:lstStyle/>
        <a:p>
          <a:endParaRPr lang="en-US"/>
        </a:p>
      </dgm:t>
    </dgm:pt>
    <dgm:pt modelId="{56BA79D6-E932-FB43-B051-7C552A960572}" type="sibTrans" cxnId="{1D3E34C8-D426-EC45-814C-E53C013A531A}">
      <dgm:prSet/>
      <dgm:spPr/>
      <dgm:t>
        <a:bodyPr/>
        <a:lstStyle/>
        <a:p>
          <a:endParaRPr lang="en-US"/>
        </a:p>
      </dgm:t>
    </dgm:pt>
    <dgm:pt modelId="{96660DE8-D4A6-7B41-A723-2EE8B0F1E76E}">
      <dgm:prSet/>
      <dgm:spPr>
        <a:solidFill>
          <a:srgbClr val="18A3E0"/>
        </a:solidFill>
      </dgm:spPr>
      <dgm:t>
        <a:bodyPr/>
        <a:lstStyle/>
        <a:p>
          <a:r>
            <a:rPr lang="en-US" dirty="0">
              <a:solidFill>
                <a:schemeClr val="bg1"/>
              </a:solidFill>
            </a:rPr>
            <a:t>Lack of theoretical framework</a:t>
          </a:r>
        </a:p>
      </dgm:t>
    </dgm:pt>
    <dgm:pt modelId="{0617264C-3125-134A-9C47-FB78117F1476}" type="parTrans" cxnId="{12774740-7B4D-7D4B-90A7-20BC49DC8BC4}">
      <dgm:prSet/>
      <dgm:spPr/>
      <dgm:t>
        <a:bodyPr/>
        <a:lstStyle/>
        <a:p>
          <a:endParaRPr lang="en-US"/>
        </a:p>
      </dgm:t>
    </dgm:pt>
    <dgm:pt modelId="{24B1F890-EB83-A844-AD1D-6DDC770A0673}" type="sibTrans" cxnId="{12774740-7B4D-7D4B-90A7-20BC49DC8BC4}">
      <dgm:prSet/>
      <dgm:spPr/>
      <dgm:t>
        <a:bodyPr/>
        <a:lstStyle/>
        <a:p>
          <a:endParaRPr lang="en-US"/>
        </a:p>
      </dgm:t>
    </dgm:pt>
    <dgm:pt modelId="{2F821AA6-1F94-A64F-985C-7E2B1CE44CBD}" type="pres">
      <dgm:prSet presAssocID="{377704C2-12FB-E34D-915D-336A840A9884}" presName="diagram" presStyleCnt="0">
        <dgm:presLayoutVars>
          <dgm:dir/>
          <dgm:resizeHandles val="exact"/>
        </dgm:presLayoutVars>
      </dgm:prSet>
      <dgm:spPr/>
    </dgm:pt>
    <dgm:pt modelId="{1BDFFFBD-D45B-C746-A2FD-99D75F68EC66}" type="pres">
      <dgm:prSet presAssocID="{9CE7F461-447B-DA47-8588-0EF08BFDDD75}" presName="node" presStyleLbl="node1" presStyleIdx="0" presStyleCnt="9">
        <dgm:presLayoutVars>
          <dgm:bulletEnabled val="1"/>
        </dgm:presLayoutVars>
      </dgm:prSet>
      <dgm:spPr/>
    </dgm:pt>
    <dgm:pt modelId="{EAEE420F-FC28-2D4E-AF61-5700A7297080}" type="pres">
      <dgm:prSet presAssocID="{85EFD334-307F-974A-B827-1CDA41E0549B}" presName="sibTrans" presStyleCnt="0"/>
      <dgm:spPr/>
    </dgm:pt>
    <dgm:pt modelId="{78C85A62-12BE-754C-807C-54E58EB64AA5}" type="pres">
      <dgm:prSet presAssocID="{20704F64-45F1-EA42-9371-7B6DC770D875}" presName="node" presStyleLbl="node1" presStyleIdx="1" presStyleCnt="9">
        <dgm:presLayoutVars>
          <dgm:bulletEnabled val="1"/>
        </dgm:presLayoutVars>
      </dgm:prSet>
      <dgm:spPr/>
    </dgm:pt>
    <dgm:pt modelId="{8E7A613A-47D3-2345-B632-D4B649D5B364}" type="pres">
      <dgm:prSet presAssocID="{C7155D9C-9F08-8A41-AF3D-8C213B7BCCD5}" presName="sibTrans" presStyleCnt="0"/>
      <dgm:spPr/>
    </dgm:pt>
    <dgm:pt modelId="{1D71D852-4C5E-6848-A335-CDD20283849D}" type="pres">
      <dgm:prSet presAssocID="{D59A3795-C50E-7446-BA18-71CFF97079C0}" presName="node" presStyleLbl="node1" presStyleIdx="2" presStyleCnt="9">
        <dgm:presLayoutVars>
          <dgm:bulletEnabled val="1"/>
        </dgm:presLayoutVars>
      </dgm:prSet>
      <dgm:spPr/>
    </dgm:pt>
    <dgm:pt modelId="{5431B126-04CF-6946-B6AA-7A22C6CAF1E6}" type="pres">
      <dgm:prSet presAssocID="{10F4B720-0A76-114E-9E17-C354BDE3A4A1}" presName="sibTrans" presStyleCnt="0"/>
      <dgm:spPr/>
    </dgm:pt>
    <dgm:pt modelId="{04CA1B7B-CC57-7A4A-8065-D9CB09971020}" type="pres">
      <dgm:prSet presAssocID="{E08693F2-4A73-0345-AF97-84CB7387019F}" presName="node" presStyleLbl="node1" presStyleIdx="3" presStyleCnt="9">
        <dgm:presLayoutVars>
          <dgm:bulletEnabled val="1"/>
        </dgm:presLayoutVars>
      </dgm:prSet>
      <dgm:spPr/>
    </dgm:pt>
    <dgm:pt modelId="{53E9C890-C42D-2243-B8A0-2B4ED46CED85}" type="pres">
      <dgm:prSet presAssocID="{30D959BB-FD71-A54C-BB50-8F5D217F22BF}" presName="sibTrans" presStyleCnt="0"/>
      <dgm:spPr/>
    </dgm:pt>
    <dgm:pt modelId="{A79477C8-0D5A-DC43-BC13-11D50AC5FEFD}" type="pres">
      <dgm:prSet presAssocID="{7F4CB9DF-1A7D-F54A-9247-480CAB1162A2}" presName="node" presStyleLbl="node1" presStyleIdx="4" presStyleCnt="9">
        <dgm:presLayoutVars>
          <dgm:bulletEnabled val="1"/>
        </dgm:presLayoutVars>
      </dgm:prSet>
      <dgm:spPr/>
    </dgm:pt>
    <dgm:pt modelId="{72C03081-D21F-A447-B7C6-C028ECAD84FA}" type="pres">
      <dgm:prSet presAssocID="{16523758-257A-F84C-A6C9-D0C3CDD07E48}" presName="sibTrans" presStyleCnt="0"/>
      <dgm:spPr/>
    </dgm:pt>
    <dgm:pt modelId="{2A95AA7E-7067-764E-9ABB-9C6DE543C65C}" type="pres">
      <dgm:prSet presAssocID="{987771CD-08C6-3B48-A816-A4435CC57835}" presName="node" presStyleLbl="node1" presStyleIdx="5" presStyleCnt="9">
        <dgm:presLayoutVars>
          <dgm:bulletEnabled val="1"/>
        </dgm:presLayoutVars>
      </dgm:prSet>
      <dgm:spPr/>
    </dgm:pt>
    <dgm:pt modelId="{56416795-88E1-A24B-800A-7DB1E355E9BE}" type="pres">
      <dgm:prSet presAssocID="{2D396575-8BC9-9743-BEFE-354438653019}" presName="sibTrans" presStyleCnt="0"/>
      <dgm:spPr/>
    </dgm:pt>
    <dgm:pt modelId="{E4601AFA-A2CA-A54E-8FBF-8A521C5A2A8D}" type="pres">
      <dgm:prSet presAssocID="{B2DAB5F4-49B4-BE41-8EE9-FF2B7562C5BA}" presName="node" presStyleLbl="node1" presStyleIdx="6" presStyleCnt="9">
        <dgm:presLayoutVars>
          <dgm:bulletEnabled val="1"/>
        </dgm:presLayoutVars>
      </dgm:prSet>
      <dgm:spPr/>
    </dgm:pt>
    <dgm:pt modelId="{8640C33F-347B-3E4F-9F62-BB830C1D090C}" type="pres">
      <dgm:prSet presAssocID="{14E5B91A-C076-5D4C-A695-C9DAAA257F7E}" presName="sibTrans" presStyleCnt="0"/>
      <dgm:spPr/>
    </dgm:pt>
    <dgm:pt modelId="{75D81836-6AB0-3B44-9C66-AD486759D659}" type="pres">
      <dgm:prSet presAssocID="{3573718A-48C8-684A-B925-7414ED87F43C}" presName="node" presStyleLbl="node1" presStyleIdx="7" presStyleCnt="9">
        <dgm:presLayoutVars>
          <dgm:bulletEnabled val="1"/>
        </dgm:presLayoutVars>
      </dgm:prSet>
      <dgm:spPr/>
    </dgm:pt>
    <dgm:pt modelId="{8D943BDE-7F0A-CF4D-8D56-D8F732CB56F9}" type="pres">
      <dgm:prSet presAssocID="{56BA79D6-E932-FB43-B051-7C552A960572}" presName="sibTrans" presStyleCnt="0"/>
      <dgm:spPr/>
    </dgm:pt>
    <dgm:pt modelId="{60154FF2-559E-E745-8B4B-3AE795ED9ECC}" type="pres">
      <dgm:prSet presAssocID="{96660DE8-D4A6-7B41-A723-2EE8B0F1E76E}" presName="node" presStyleLbl="node1" presStyleIdx="8" presStyleCnt="9">
        <dgm:presLayoutVars>
          <dgm:bulletEnabled val="1"/>
        </dgm:presLayoutVars>
      </dgm:prSet>
      <dgm:spPr/>
    </dgm:pt>
  </dgm:ptLst>
  <dgm:cxnLst>
    <dgm:cxn modelId="{22ED9E05-2366-C246-B1F9-369D81432251}" type="presOf" srcId="{96660DE8-D4A6-7B41-A723-2EE8B0F1E76E}" destId="{60154FF2-559E-E745-8B4B-3AE795ED9ECC}" srcOrd="0" destOrd="0" presId="urn:microsoft.com/office/officeart/2005/8/layout/default"/>
    <dgm:cxn modelId="{DA6F0B09-9DA1-E246-B3DF-C1AFA5DED5DD}" srcId="{377704C2-12FB-E34D-915D-336A840A9884}" destId="{E08693F2-4A73-0345-AF97-84CB7387019F}" srcOrd="3" destOrd="0" parTransId="{9784D08B-48CA-7B49-816B-C4C00BA083D4}" sibTransId="{30D959BB-FD71-A54C-BB50-8F5D217F22BF}"/>
    <dgm:cxn modelId="{F68CBD0A-BBC5-1A40-92D0-7170B01663CA}" type="presOf" srcId="{B2DAB5F4-49B4-BE41-8EE9-FF2B7562C5BA}" destId="{E4601AFA-A2CA-A54E-8FBF-8A521C5A2A8D}" srcOrd="0" destOrd="0" presId="urn:microsoft.com/office/officeart/2005/8/layout/default"/>
    <dgm:cxn modelId="{85A1E02F-87C7-DD4D-ACBB-2DC9C844430D}" srcId="{377704C2-12FB-E34D-915D-336A840A9884}" destId="{B2DAB5F4-49B4-BE41-8EE9-FF2B7562C5BA}" srcOrd="6" destOrd="0" parTransId="{BF2D19F8-9836-AD46-A3FA-F44BA9EA176A}" sibTransId="{14E5B91A-C076-5D4C-A695-C9DAAA257F7E}"/>
    <dgm:cxn modelId="{F0D93D37-F0EE-7F4E-9B30-D4D490C8D3CB}" srcId="{377704C2-12FB-E34D-915D-336A840A9884}" destId="{D59A3795-C50E-7446-BA18-71CFF97079C0}" srcOrd="2" destOrd="0" parTransId="{30A2B231-27E1-A049-B7EC-F226D8138BDD}" sibTransId="{10F4B720-0A76-114E-9E17-C354BDE3A4A1}"/>
    <dgm:cxn modelId="{8DE1A63E-6F20-5040-AE75-1E9A2352CC30}" type="presOf" srcId="{377704C2-12FB-E34D-915D-336A840A9884}" destId="{2F821AA6-1F94-A64F-985C-7E2B1CE44CBD}" srcOrd="0" destOrd="0" presId="urn:microsoft.com/office/officeart/2005/8/layout/default"/>
    <dgm:cxn modelId="{12774740-7B4D-7D4B-90A7-20BC49DC8BC4}" srcId="{377704C2-12FB-E34D-915D-336A840A9884}" destId="{96660DE8-D4A6-7B41-A723-2EE8B0F1E76E}" srcOrd="8" destOrd="0" parTransId="{0617264C-3125-134A-9C47-FB78117F1476}" sibTransId="{24B1F890-EB83-A844-AD1D-6DDC770A0673}"/>
    <dgm:cxn modelId="{35B9F359-8E63-944C-851D-49C646AB69F4}" type="presOf" srcId="{E08693F2-4A73-0345-AF97-84CB7387019F}" destId="{04CA1B7B-CC57-7A4A-8065-D9CB09971020}" srcOrd="0" destOrd="0" presId="urn:microsoft.com/office/officeart/2005/8/layout/default"/>
    <dgm:cxn modelId="{9EAA7F65-4F83-7148-A054-8BC4CFADC817}" srcId="{377704C2-12FB-E34D-915D-336A840A9884}" destId="{20704F64-45F1-EA42-9371-7B6DC770D875}" srcOrd="1" destOrd="0" parTransId="{9AA9C715-4CA2-CB4C-9671-4D26F41117C0}" sibTransId="{C7155D9C-9F08-8A41-AF3D-8C213B7BCCD5}"/>
    <dgm:cxn modelId="{0B1AD979-33D1-9F46-9A8D-416813ECF70C}" type="presOf" srcId="{3573718A-48C8-684A-B925-7414ED87F43C}" destId="{75D81836-6AB0-3B44-9C66-AD486759D659}" srcOrd="0" destOrd="0" presId="urn:microsoft.com/office/officeart/2005/8/layout/default"/>
    <dgm:cxn modelId="{7FE7E07B-2E14-364E-B66F-06BD9C67F23B}" srcId="{377704C2-12FB-E34D-915D-336A840A9884}" destId="{7F4CB9DF-1A7D-F54A-9247-480CAB1162A2}" srcOrd="4" destOrd="0" parTransId="{68FCCD9E-BB76-504C-964F-B88402726BFF}" sibTransId="{16523758-257A-F84C-A6C9-D0C3CDD07E48}"/>
    <dgm:cxn modelId="{EF29AF7C-FFFF-DD4A-8B14-D2BF404D59FF}" type="presOf" srcId="{20704F64-45F1-EA42-9371-7B6DC770D875}" destId="{78C85A62-12BE-754C-807C-54E58EB64AA5}" srcOrd="0" destOrd="0" presId="urn:microsoft.com/office/officeart/2005/8/layout/default"/>
    <dgm:cxn modelId="{996F2F8E-A247-B04B-9016-D1F14804EA43}" srcId="{377704C2-12FB-E34D-915D-336A840A9884}" destId="{987771CD-08C6-3B48-A816-A4435CC57835}" srcOrd="5" destOrd="0" parTransId="{6338C04C-CCC5-1043-9071-DB1AD5C06906}" sibTransId="{2D396575-8BC9-9743-BEFE-354438653019}"/>
    <dgm:cxn modelId="{B79E6CBE-4E1D-374D-93E3-20B88F69A117}" type="presOf" srcId="{987771CD-08C6-3B48-A816-A4435CC57835}" destId="{2A95AA7E-7067-764E-9ABB-9C6DE543C65C}" srcOrd="0" destOrd="0" presId="urn:microsoft.com/office/officeart/2005/8/layout/default"/>
    <dgm:cxn modelId="{1D3E34C8-D426-EC45-814C-E53C013A531A}" srcId="{377704C2-12FB-E34D-915D-336A840A9884}" destId="{3573718A-48C8-684A-B925-7414ED87F43C}" srcOrd="7" destOrd="0" parTransId="{79F249D9-EF55-884D-9B68-FD5771A29D4C}" sibTransId="{56BA79D6-E932-FB43-B051-7C552A960572}"/>
    <dgm:cxn modelId="{1FAEA4CA-6074-894E-AA22-C5B1C463FB98}" type="presOf" srcId="{7F4CB9DF-1A7D-F54A-9247-480CAB1162A2}" destId="{A79477C8-0D5A-DC43-BC13-11D50AC5FEFD}" srcOrd="0" destOrd="0" presId="urn:microsoft.com/office/officeart/2005/8/layout/default"/>
    <dgm:cxn modelId="{EEAC7FDA-A4D0-5741-AE65-9F19438C77BA}" srcId="{377704C2-12FB-E34D-915D-336A840A9884}" destId="{9CE7F461-447B-DA47-8588-0EF08BFDDD75}" srcOrd="0" destOrd="0" parTransId="{8FB005D7-7625-4342-AC1B-FE77BDB49B0B}" sibTransId="{85EFD334-307F-974A-B827-1CDA41E0549B}"/>
    <dgm:cxn modelId="{4BEBF9EB-1206-BE4B-8E58-C1620518E61B}" type="presOf" srcId="{D59A3795-C50E-7446-BA18-71CFF97079C0}" destId="{1D71D852-4C5E-6848-A335-CDD20283849D}" srcOrd="0" destOrd="0" presId="urn:microsoft.com/office/officeart/2005/8/layout/default"/>
    <dgm:cxn modelId="{89B879F6-A5EF-254F-BE0B-0F00D6EBBF27}" type="presOf" srcId="{9CE7F461-447B-DA47-8588-0EF08BFDDD75}" destId="{1BDFFFBD-D45B-C746-A2FD-99D75F68EC66}" srcOrd="0" destOrd="0" presId="urn:microsoft.com/office/officeart/2005/8/layout/default"/>
    <dgm:cxn modelId="{AC0F4B3B-043D-0C45-9437-4E19D3A18EAD}" type="presParOf" srcId="{2F821AA6-1F94-A64F-985C-7E2B1CE44CBD}" destId="{1BDFFFBD-D45B-C746-A2FD-99D75F68EC66}" srcOrd="0" destOrd="0" presId="urn:microsoft.com/office/officeart/2005/8/layout/default"/>
    <dgm:cxn modelId="{B8CD1D02-3DE2-C241-BFF7-AB951BBC77D9}" type="presParOf" srcId="{2F821AA6-1F94-A64F-985C-7E2B1CE44CBD}" destId="{EAEE420F-FC28-2D4E-AF61-5700A7297080}" srcOrd="1" destOrd="0" presId="urn:microsoft.com/office/officeart/2005/8/layout/default"/>
    <dgm:cxn modelId="{0EE991A1-23B0-5E45-8788-35B30A333AC0}" type="presParOf" srcId="{2F821AA6-1F94-A64F-985C-7E2B1CE44CBD}" destId="{78C85A62-12BE-754C-807C-54E58EB64AA5}" srcOrd="2" destOrd="0" presId="urn:microsoft.com/office/officeart/2005/8/layout/default"/>
    <dgm:cxn modelId="{190F915A-A0EF-F74C-9241-2DB4D9A73C46}" type="presParOf" srcId="{2F821AA6-1F94-A64F-985C-7E2B1CE44CBD}" destId="{8E7A613A-47D3-2345-B632-D4B649D5B364}" srcOrd="3" destOrd="0" presId="urn:microsoft.com/office/officeart/2005/8/layout/default"/>
    <dgm:cxn modelId="{721EDBA3-90ED-0C47-B76F-4F5A34175199}" type="presParOf" srcId="{2F821AA6-1F94-A64F-985C-7E2B1CE44CBD}" destId="{1D71D852-4C5E-6848-A335-CDD20283849D}" srcOrd="4" destOrd="0" presId="urn:microsoft.com/office/officeart/2005/8/layout/default"/>
    <dgm:cxn modelId="{E2BA4991-38F6-9540-AFCB-07CA327FD04A}" type="presParOf" srcId="{2F821AA6-1F94-A64F-985C-7E2B1CE44CBD}" destId="{5431B126-04CF-6946-B6AA-7A22C6CAF1E6}" srcOrd="5" destOrd="0" presId="urn:microsoft.com/office/officeart/2005/8/layout/default"/>
    <dgm:cxn modelId="{10861783-3323-394D-B4A4-BC6822B65274}" type="presParOf" srcId="{2F821AA6-1F94-A64F-985C-7E2B1CE44CBD}" destId="{04CA1B7B-CC57-7A4A-8065-D9CB09971020}" srcOrd="6" destOrd="0" presId="urn:microsoft.com/office/officeart/2005/8/layout/default"/>
    <dgm:cxn modelId="{4584EC97-FDE7-334A-BF02-5BF13DEEF05D}" type="presParOf" srcId="{2F821AA6-1F94-A64F-985C-7E2B1CE44CBD}" destId="{53E9C890-C42D-2243-B8A0-2B4ED46CED85}" srcOrd="7" destOrd="0" presId="urn:microsoft.com/office/officeart/2005/8/layout/default"/>
    <dgm:cxn modelId="{BF6A8A9E-B673-3E4A-BF1C-DEC7FE8AFA84}" type="presParOf" srcId="{2F821AA6-1F94-A64F-985C-7E2B1CE44CBD}" destId="{A79477C8-0D5A-DC43-BC13-11D50AC5FEFD}" srcOrd="8" destOrd="0" presId="urn:microsoft.com/office/officeart/2005/8/layout/default"/>
    <dgm:cxn modelId="{420EBD26-425B-1041-A0EF-6CD04D97F490}" type="presParOf" srcId="{2F821AA6-1F94-A64F-985C-7E2B1CE44CBD}" destId="{72C03081-D21F-A447-B7C6-C028ECAD84FA}" srcOrd="9" destOrd="0" presId="urn:microsoft.com/office/officeart/2005/8/layout/default"/>
    <dgm:cxn modelId="{CED2AA9A-BDC0-9F47-B272-3F15F12F36FF}" type="presParOf" srcId="{2F821AA6-1F94-A64F-985C-7E2B1CE44CBD}" destId="{2A95AA7E-7067-764E-9ABB-9C6DE543C65C}" srcOrd="10" destOrd="0" presId="urn:microsoft.com/office/officeart/2005/8/layout/default"/>
    <dgm:cxn modelId="{7C408319-91C1-DC47-8C72-5DD16AC712C3}" type="presParOf" srcId="{2F821AA6-1F94-A64F-985C-7E2B1CE44CBD}" destId="{56416795-88E1-A24B-800A-7DB1E355E9BE}" srcOrd="11" destOrd="0" presId="urn:microsoft.com/office/officeart/2005/8/layout/default"/>
    <dgm:cxn modelId="{16696B2C-206E-964A-8F84-CF9CC1D5F843}" type="presParOf" srcId="{2F821AA6-1F94-A64F-985C-7E2B1CE44CBD}" destId="{E4601AFA-A2CA-A54E-8FBF-8A521C5A2A8D}" srcOrd="12" destOrd="0" presId="urn:microsoft.com/office/officeart/2005/8/layout/default"/>
    <dgm:cxn modelId="{A83E87E1-90C8-7446-9A71-F7AC761EEE2D}" type="presParOf" srcId="{2F821AA6-1F94-A64F-985C-7E2B1CE44CBD}" destId="{8640C33F-347B-3E4F-9F62-BB830C1D090C}" srcOrd="13" destOrd="0" presId="urn:microsoft.com/office/officeart/2005/8/layout/default"/>
    <dgm:cxn modelId="{9E90ADEB-1649-874A-BB5B-5C9639F2CDEB}" type="presParOf" srcId="{2F821AA6-1F94-A64F-985C-7E2B1CE44CBD}" destId="{75D81836-6AB0-3B44-9C66-AD486759D659}" srcOrd="14" destOrd="0" presId="urn:microsoft.com/office/officeart/2005/8/layout/default"/>
    <dgm:cxn modelId="{D23A8647-63D3-564D-A388-40E2786C6567}" type="presParOf" srcId="{2F821AA6-1F94-A64F-985C-7E2B1CE44CBD}" destId="{8D943BDE-7F0A-CF4D-8D56-D8F732CB56F9}" srcOrd="15" destOrd="0" presId="urn:microsoft.com/office/officeart/2005/8/layout/default"/>
    <dgm:cxn modelId="{9D240A79-B542-1E40-970F-BF8EB8E99276}" type="presParOf" srcId="{2F821AA6-1F94-A64F-985C-7E2B1CE44CBD}" destId="{60154FF2-559E-E745-8B4B-3AE795ED9ECC}" srcOrd="1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CF81DF0-F19C-F846-84E9-AD429DA848FA}" type="doc">
      <dgm:prSet loTypeId="urn:microsoft.com/office/officeart/2009/3/layout/CircleRelationship" loCatId="" qsTypeId="urn:microsoft.com/office/officeart/2005/8/quickstyle/simple1" qsCatId="simple" csTypeId="urn:microsoft.com/office/officeart/2005/8/colors/accent4_5" csCatId="accent4" phldr="1"/>
      <dgm:spPr/>
      <dgm:t>
        <a:bodyPr/>
        <a:lstStyle/>
        <a:p>
          <a:endParaRPr lang="en-US"/>
        </a:p>
      </dgm:t>
    </dgm:pt>
    <dgm:pt modelId="{F58516A6-B9AE-C043-803F-8491562CDE58}">
      <dgm:prSet phldrT="[Text]" custT="1"/>
      <dgm:spPr>
        <a:solidFill>
          <a:srgbClr val="18A3E0"/>
        </a:solidFill>
      </dgm:spPr>
      <dgm:t>
        <a:bodyPr/>
        <a:lstStyle/>
        <a:p>
          <a:r>
            <a:rPr lang="en-US" sz="1400" dirty="0"/>
            <a:t>Unintentional behaviors</a:t>
          </a:r>
        </a:p>
      </dgm:t>
    </dgm:pt>
    <dgm:pt modelId="{52560C98-101B-2045-89A2-422F7F8B8124}" type="parTrans" cxnId="{4CC3F477-DE46-8540-B18F-458D1AF6A22D}">
      <dgm:prSet/>
      <dgm:spPr/>
      <dgm:t>
        <a:bodyPr/>
        <a:lstStyle/>
        <a:p>
          <a:endParaRPr lang="en-US"/>
        </a:p>
      </dgm:t>
    </dgm:pt>
    <dgm:pt modelId="{2A04C4C7-878E-D04A-B68F-7CC47F1B4C6E}" type="sibTrans" cxnId="{4CC3F477-DE46-8540-B18F-458D1AF6A22D}">
      <dgm:prSet/>
      <dgm:spPr/>
      <dgm:t>
        <a:bodyPr/>
        <a:lstStyle/>
        <a:p>
          <a:endParaRPr lang="en-US"/>
        </a:p>
      </dgm:t>
    </dgm:pt>
    <dgm:pt modelId="{6A32BE15-DA8B-4848-89D5-A0DB339A3EC1}">
      <dgm:prSet phldrT="[Text]"/>
      <dgm:spPr>
        <a:solidFill>
          <a:srgbClr val="E4F8FD"/>
        </a:solidFill>
      </dgm:spPr>
      <dgm:t>
        <a:bodyPr/>
        <a:lstStyle/>
        <a:p>
          <a:r>
            <a:rPr lang="en-US" dirty="0">
              <a:solidFill>
                <a:schemeClr val="tx1"/>
              </a:solidFill>
            </a:rPr>
            <a:t>Avoiding information</a:t>
          </a:r>
        </a:p>
      </dgm:t>
    </dgm:pt>
    <dgm:pt modelId="{9EA206EC-B867-234D-AB0C-FA8A9AAB9830}" type="parTrans" cxnId="{1912E2F1-C777-3A41-B18C-332A16EB67CF}">
      <dgm:prSet/>
      <dgm:spPr/>
      <dgm:t>
        <a:bodyPr/>
        <a:lstStyle/>
        <a:p>
          <a:endParaRPr lang="en-US"/>
        </a:p>
      </dgm:t>
    </dgm:pt>
    <dgm:pt modelId="{CA08B075-D9E7-D845-A85D-DBAC4D463022}" type="sibTrans" cxnId="{1912E2F1-C777-3A41-B18C-332A16EB67CF}">
      <dgm:prSet/>
      <dgm:spPr/>
      <dgm:t>
        <a:bodyPr/>
        <a:lstStyle/>
        <a:p>
          <a:endParaRPr lang="en-US"/>
        </a:p>
      </dgm:t>
    </dgm:pt>
    <dgm:pt modelId="{5CF7D7D6-8210-1949-A4DC-767EDCC46D90}">
      <dgm:prSet phldrT="[Text]"/>
      <dgm:spPr>
        <a:solidFill>
          <a:srgbClr val="E4F8FD"/>
        </a:solidFill>
      </dgm:spPr>
      <dgm:t>
        <a:bodyPr/>
        <a:lstStyle/>
        <a:p>
          <a:r>
            <a:rPr lang="en-US" dirty="0">
              <a:solidFill>
                <a:schemeClr val="tx1"/>
              </a:solidFill>
            </a:rPr>
            <a:t>Encountering information</a:t>
          </a:r>
        </a:p>
      </dgm:t>
    </dgm:pt>
    <dgm:pt modelId="{8BEDC72F-51E6-0448-ABE0-4305CA99B3E6}" type="parTrans" cxnId="{640CC053-00C5-8E4B-97AC-14AFCAE1E7F9}">
      <dgm:prSet/>
      <dgm:spPr/>
      <dgm:t>
        <a:bodyPr/>
        <a:lstStyle/>
        <a:p>
          <a:endParaRPr lang="en-US"/>
        </a:p>
      </dgm:t>
    </dgm:pt>
    <dgm:pt modelId="{70D556F1-7C60-2148-BC2E-0D98D42E8A6A}" type="sibTrans" cxnId="{640CC053-00C5-8E4B-97AC-14AFCAE1E7F9}">
      <dgm:prSet/>
      <dgm:spPr/>
      <dgm:t>
        <a:bodyPr/>
        <a:lstStyle/>
        <a:p>
          <a:endParaRPr lang="en-US"/>
        </a:p>
      </dgm:t>
    </dgm:pt>
    <dgm:pt modelId="{7C2DB5F0-781E-3A49-AB36-BD2DC72341BB}">
      <dgm:prSet phldrT="[Text]"/>
      <dgm:spPr>
        <a:solidFill>
          <a:srgbClr val="E4F8FD"/>
        </a:solidFill>
      </dgm:spPr>
      <dgm:t>
        <a:bodyPr/>
        <a:lstStyle/>
        <a:p>
          <a:r>
            <a:rPr lang="en-US" dirty="0">
              <a:solidFill>
                <a:schemeClr val="tx1"/>
              </a:solidFill>
            </a:rPr>
            <a:t>Glimpsing information</a:t>
          </a:r>
        </a:p>
      </dgm:t>
    </dgm:pt>
    <dgm:pt modelId="{9B6D8C2E-0225-1343-9573-90C68B4EE960}" type="parTrans" cxnId="{084A5D2B-2CE7-D64B-8B1F-6363CCD60B73}">
      <dgm:prSet/>
      <dgm:spPr/>
      <dgm:t>
        <a:bodyPr/>
        <a:lstStyle/>
        <a:p>
          <a:endParaRPr lang="en-US"/>
        </a:p>
      </dgm:t>
    </dgm:pt>
    <dgm:pt modelId="{3063898A-83C8-CF44-BC87-7C130E95DF90}" type="sibTrans" cxnId="{084A5D2B-2CE7-D64B-8B1F-6363CCD60B73}">
      <dgm:prSet/>
      <dgm:spPr/>
      <dgm:t>
        <a:bodyPr/>
        <a:lstStyle/>
        <a:p>
          <a:endParaRPr lang="en-US"/>
        </a:p>
      </dgm:t>
    </dgm:pt>
    <dgm:pt modelId="{5E71191B-E516-0049-A3CD-E3B33F216E1E}" type="pres">
      <dgm:prSet presAssocID="{2CF81DF0-F19C-F846-84E9-AD429DA848FA}" presName="Name0" presStyleCnt="0">
        <dgm:presLayoutVars>
          <dgm:chMax val="1"/>
          <dgm:chPref val="1"/>
        </dgm:presLayoutVars>
      </dgm:prSet>
      <dgm:spPr/>
    </dgm:pt>
    <dgm:pt modelId="{97376E30-4B34-9E47-BD8B-64282A7E3391}" type="pres">
      <dgm:prSet presAssocID="{F58516A6-B9AE-C043-803F-8491562CDE58}" presName="Parent" presStyleLbl="node0" presStyleIdx="0" presStyleCnt="1">
        <dgm:presLayoutVars>
          <dgm:chMax val="5"/>
          <dgm:chPref val="5"/>
        </dgm:presLayoutVars>
      </dgm:prSet>
      <dgm:spPr/>
    </dgm:pt>
    <dgm:pt modelId="{F453C8B8-A278-744B-AA0F-54DA73AFCD82}" type="pres">
      <dgm:prSet presAssocID="{F58516A6-B9AE-C043-803F-8491562CDE58}" presName="Accent1" presStyleLbl="node1" presStyleIdx="0" presStyleCnt="15"/>
      <dgm:spPr>
        <a:solidFill>
          <a:srgbClr val="014B85"/>
        </a:solidFill>
      </dgm:spPr>
    </dgm:pt>
    <dgm:pt modelId="{A5570EA4-E404-2A43-94CF-54076DD0305D}" type="pres">
      <dgm:prSet presAssocID="{F58516A6-B9AE-C043-803F-8491562CDE58}" presName="Accent2" presStyleLbl="node1" presStyleIdx="1" presStyleCnt="15"/>
      <dgm:spPr>
        <a:solidFill>
          <a:srgbClr val="014B85"/>
        </a:solidFill>
      </dgm:spPr>
    </dgm:pt>
    <dgm:pt modelId="{2F00ADE5-05EE-D047-9776-0B9FD5B2DC08}" type="pres">
      <dgm:prSet presAssocID="{F58516A6-B9AE-C043-803F-8491562CDE58}" presName="Accent3" presStyleLbl="node1" presStyleIdx="2" presStyleCnt="15"/>
      <dgm:spPr>
        <a:solidFill>
          <a:srgbClr val="014B85"/>
        </a:solidFill>
      </dgm:spPr>
    </dgm:pt>
    <dgm:pt modelId="{D171F604-7594-E447-8A04-C3B99B1032DB}" type="pres">
      <dgm:prSet presAssocID="{F58516A6-B9AE-C043-803F-8491562CDE58}" presName="Accent4" presStyleLbl="node1" presStyleIdx="3" presStyleCnt="15"/>
      <dgm:spPr>
        <a:solidFill>
          <a:srgbClr val="014B85"/>
        </a:solidFill>
      </dgm:spPr>
    </dgm:pt>
    <dgm:pt modelId="{4411AAD1-70D0-2644-BA31-DEDC81028002}" type="pres">
      <dgm:prSet presAssocID="{F58516A6-B9AE-C043-803F-8491562CDE58}" presName="Accent5" presStyleLbl="node1" presStyleIdx="4" presStyleCnt="15"/>
      <dgm:spPr>
        <a:solidFill>
          <a:srgbClr val="014B85"/>
        </a:solidFill>
      </dgm:spPr>
    </dgm:pt>
    <dgm:pt modelId="{D4C9C410-CD45-D746-83A7-34F1069B0EF5}" type="pres">
      <dgm:prSet presAssocID="{F58516A6-B9AE-C043-803F-8491562CDE58}" presName="Accent6" presStyleLbl="node1" presStyleIdx="5" presStyleCnt="15"/>
      <dgm:spPr>
        <a:solidFill>
          <a:srgbClr val="014B85"/>
        </a:solidFill>
      </dgm:spPr>
    </dgm:pt>
    <dgm:pt modelId="{F42E29DA-3B66-994E-9510-4000DD7F75FE}" type="pres">
      <dgm:prSet presAssocID="{7C2DB5F0-781E-3A49-AB36-BD2DC72341BB}" presName="Child1" presStyleLbl="node1" presStyleIdx="6" presStyleCnt="15">
        <dgm:presLayoutVars>
          <dgm:chMax val="0"/>
          <dgm:chPref val="0"/>
        </dgm:presLayoutVars>
      </dgm:prSet>
      <dgm:spPr/>
    </dgm:pt>
    <dgm:pt modelId="{418D14F5-7EF6-1D4B-91E9-12645707168C}" type="pres">
      <dgm:prSet presAssocID="{7C2DB5F0-781E-3A49-AB36-BD2DC72341BB}" presName="Accent7" presStyleCnt="0"/>
      <dgm:spPr/>
    </dgm:pt>
    <dgm:pt modelId="{0F7291EC-BC4E-6B49-86F6-EFB056B9D0C7}" type="pres">
      <dgm:prSet presAssocID="{7C2DB5F0-781E-3A49-AB36-BD2DC72341BB}" presName="AccentHold1" presStyleLbl="node1" presStyleIdx="7" presStyleCnt="15"/>
      <dgm:spPr>
        <a:solidFill>
          <a:srgbClr val="014B85"/>
        </a:solidFill>
      </dgm:spPr>
    </dgm:pt>
    <dgm:pt modelId="{B6B7FC22-00C2-824C-8C64-36A4044F4A92}" type="pres">
      <dgm:prSet presAssocID="{7C2DB5F0-781E-3A49-AB36-BD2DC72341BB}" presName="Accent8" presStyleCnt="0"/>
      <dgm:spPr/>
    </dgm:pt>
    <dgm:pt modelId="{F8DDEB4A-CA6B-134D-BD5A-C6CFD263CC82}" type="pres">
      <dgm:prSet presAssocID="{7C2DB5F0-781E-3A49-AB36-BD2DC72341BB}" presName="AccentHold2" presStyleLbl="node1" presStyleIdx="8" presStyleCnt="15"/>
      <dgm:spPr>
        <a:solidFill>
          <a:srgbClr val="18A3E0"/>
        </a:solidFill>
      </dgm:spPr>
    </dgm:pt>
    <dgm:pt modelId="{FB40B81B-D996-EA4C-A1C2-0B92EF48FF1F}" type="pres">
      <dgm:prSet presAssocID="{6A32BE15-DA8B-4848-89D5-A0DB339A3EC1}" presName="Child2" presStyleLbl="node1" presStyleIdx="9" presStyleCnt="15">
        <dgm:presLayoutVars>
          <dgm:chMax val="0"/>
          <dgm:chPref val="0"/>
        </dgm:presLayoutVars>
      </dgm:prSet>
      <dgm:spPr/>
    </dgm:pt>
    <dgm:pt modelId="{A82E5543-C9B8-DF4B-944D-7FE629CEE5CF}" type="pres">
      <dgm:prSet presAssocID="{6A32BE15-DA8B-4848-89D5-A0DB339A3EC1}" presName="Accent9" presStyleCnt="0"/>
      <dgm:spPr/>
    </dgm:pt>
    <dgm:pt modelId="{A3622312-FD12-AB41-B9AD-AF20E00CD8DE}" type="pres">
      <dgm:prSet presAssocID="{6A32BE15-DA8B-4848-89D5-A0DB339A3EC1}" presName="AccentHold1" presStyleLbl="node1" presStyleIdx="10" presStyleCnt="15"/>
      <dgm:spPr>
        <a:solidFill>
          <a:srgbClr val="18A3E0"/>
        </a:solidFill>
      </dgm:spPr>
    </dgm:pt>
    <dgm:pt modelId="{5D8A3571-C30F-7F4D-AC4A-1AF57D9B5C20}" type="pres">
      <dgm:prSet presAssocID="{6A32BE15-DA8B-4848-89D5-A0DB339A3EC1}" presName="Accent10" presStyleCnt="0"/>
      <dgm:spPr/>
    </dgm:pt>
    <dgm:pt modelId="{062A8A18-0A2C-9A44-BD69-730E6A244379}" type="pres">
      <dgm:prSet presAssocID="{6A32BE15-DA8B-4848-89D5-A0DB339A3EC1}" presName="AccentHold2" presStyleLbl="node1" presStyleIdx="11" presStyleCnt="15"/>
      <dgm:spPr>
        <a:solidFill>
          <a:srgbClr val="18A3E0"/>
        </a:solidFill>
      </dgm:spPr>
    </dgm:pt>
    <dgm:pt modelId="{CABC826D-1FAC-254F-A4CB-0376A53D7796}" type="pres">
      <dgm:prSet presAssocID="{6A32BE15-DA8B-4848-89D5-A0DB339A3EC1}" presName="Accent11" presStyleCnt="0"/>
      <dgm:spPr/>
    </dgm:pt>
    <dgm:pt modelId="{353717B6-BE99-0D4E-A0DA-DC5C60B1CFF5}" type="pres">
      <dgm:prSet presAssocID="{6A32BE15-DA8B-4848-89D5-A0DB339A3EC1}" presName="AccentHold3" presStyleLbl="node1" presStyleIdx="12" presStyleCnt="15"/>
      <dgm:spPr>
        <a:solidFill>
          <a:srgbClr val="014B85"/>
        </a:solidFill>
      </dgm:spPr>
    </dgm:pt>
    <dgm:pt modelId="{0EEFAD9A-745D-D448-8623-BB3DEDC6461A}" type="pres">
      <dgm:prSet presAssocID="{5CF7D7D6-8210-1949-A4DC-767EDCC46D90}" presName="Child3" presStyleLbl="node1" presStyleIdx="13" presStyleCnt="15">
        <dgm:presLayoutVars>
          <dgm:chMax val="0"/>
          <dgm:chPref val="0"/>
        </dgm:presLayoutVars>
      </dgm:prSet>
      <dgm:spPr/>
    </dgm:pt>
    <dgm:pt modelId="{951AB485-64D7-2946-B7F5-611981CFB242}" type="pres">
      <dgm:prSet presAssocID="{5CF7D7D6-8210-1949-A4DC-767EDCC46D90}" presName="Accent12" presStyleCnt="0"/>
      <dgm:spPr/>
    </dgm:pt>
    <dgm:pt modelId="{F4ED4D98-9223-D34B-A18D-CE1D1F2A244D}" type="pres">
      <dgm:prSet presAssocID="{5CF7D7D6-8210-1949-A4DC-767EDCC46D90}" presName="AccentHold1" presStyleLbl="node1" presStyleIdx="14" presStyleCnt="15"/>
      <dgm:spPr>
        <a:solidFill>
          <a:srgbClr val="18A3E0"/>
        </a:solidFill>
      </dgm:spPr>
    </dgm:pt>
  </dgm:ptLst>
  <dgm:cxnLst>
    <dgm:cxn modelId="{70B8861E-FA73-214C-BC67-D1DF0FBD7C80}" type="presOf" srcId="{6A32BE15-DA8B-4848-89D5-A0DB339A3EC1}" destId="{FB40B81B-D996-EA4C-A1C2-0B92EF48FF1F}" srcOrd="0" destOrd="0" presId="urn:microsoft.com/office/officeart/2009/3/layout/CircleRelationship"/>
    <dgm:cxn modelId="{084A5D2B-2CE7-D64B-8B1F-6363CCD60B73}" srcId="{F58516A6-B9AE-C043-803F-8491562CDE58}" destId="{7C2DB5F0-781E-3A49-AB36-BD2DC72341BB}" srcOrd="0" destOrd="0" parTransId="{9B6D8C2E-0225-1343-9573-90C68B4EE960}" sibTransId="{3063898A-83C8-CF44-BC87-7C130E95DF90}"/>
    <dgm:cxn modelId="{CCCECA3E-0426-0A45-ACB9-2D8778D7789C}" type="presOf" srcId="{F58516A6-B9AE-C043-803F-8491562CDE58}" destId="{97376E30-4B34-9E47-BD8B-64282A7E3391}" srcOrd="0" destOrd="0" presId="urn:microsoft.com/office/officeart/2009/3/layout/CircleRelationship"/>
    <dgm:cxn modelId="{640CC053-00C5-8E4B-97AC-14AFCAE1E7F9}" srcId="{F58516A6-B9AE-C043-803F-8491562CDE58}" destId="{5CF7D7D6-8210-1949-A4DC-767EDCC46D90}" srcOrd="2" destOrd="0" parTransId="{8BEDC72F-51E6-0448-ABE0-4305CA99B3E6}" sibTransId="{70D556F1-7C60-2148-BC2E-0D98D42E8A6A}"/>
    <dgm:cxn modelId="{D12E0067-0D8E-9741-B394-930E37EA5A50}" type="presOf" srcId="{7C2DB5F0-781E-3A49-AB36-BD2DC72341BB}" destId="{F42E29DA-3B66-994E-9510-4000DD7F75FE}" srcOrd="0" destOrd="0" presId="urn:microsoft.com/office/officeart/2009/3/layout/CircleRelationship"/>
    <dgm:cxn modelId="{4CC3F477-DE46-8540-B18F-458D1AF6A22D}" srcId="{2CF81DF0-F19C-F846-84E9-AD429DA848FA}" destId="{F58516A6-B9AE-C043-803F-8491562CDE58}" srcOrd="0" destOrd="0" parTransId="{52560C98-101B-2045-89A2-422F7F8B8124}" sibTransId="{2A04C4C7-878E-D04A-B68F-7CC47F1B4C6E}"/>
    <dgm:cxn modelId="{106C379E-3D35-B540-8D5C-8735BE675397}" type="presOf" srcId="{5CF7D7D6-8210-1949-A4DC-767EDCC46D90}" destId="{0EEFAD9A-745D-D448-8623-BB3DEDC6461A}" srcOrd="0" destOrd="0" presId="urn:microsoft.com/office/officeart/2009/3/layout/CircleRelationship"/>
    <dgm:cxn modelId="{454375EA-B171-6840-85DC-011EC6B48582}" type="presOf" srcId="{2CF81DF0-F19C-F846-84E9-AD429DA848FA}" destId="{5E71191B-E516-0049-A3CD-E3B33F216E1E}" srcOrd="0" destOrd="0" presId="urn:microsoft.com/office/officeart/2009/3/layout/CircleRelationship"/>
    <dgm:cxn modelId="{1912E2F1-C777-3A41-B18C-332A16EB67CF}" srcId="{F58516A6-B9AE-C043-803F-8491562CDE58}" destId="{6A32BE15-DA8B-4848-89D5-A0DB339A3EC1}" srcOrd="1" destOrd="0" parTransId="{9EA206EC-B867-234D-AB0C-FA8A9AAB9830}" sibTransId="{CA08B075-D9E7-D845-A85D-DBAC4D463022}"/>
    <dgm:cxn modelId="{4A05F9A8-AEE9-D04B-AA7A-C9C6917E76E3}" type="presParOf" srcId="{5E71191B-E516-0049-A3CD-E3B33F216E1E}" destId="{97376E30-4B34-9E47-BD8B-64282A7E3391}" srcOrd="0" destOrd="0" presId="urn:microsoft.com/office/officeart/2009/3/layout/CircleRelationship"/>
    <dgm:cxn modelId="{EE5A02D8-143E-4E40-B355-7B17B16500A8}" type="presParOf" srcId="{5E71191B-E516-0049-A3CD-E3B33F216E1E}" destId="{F453C8B8-A278-744B-AA0F-54DA73AFCD82}" srcOrd="1" destOrd="0" presId="urn:microsoft.com/office/officeart/2009/3/layout/CircleRelationship"/>
    <dgm:cxn modelId="{73ACC7F6-8950-C145-A77F-FE1F8B196099}" type="presParOf" srcId="{5E71191B-E516-0049-A3CD-E3B33F216E1E}" destId="{A5570EA4-E404-2A43-94CF-54076DD0305D}" srcOrd="2" destOrd="0" presId="urn:microsoft.com/office/officeart/2009/3/layout/CircleRelationship"/>
    <dgm:cxn modelId="{4E42803A-DCD4-CE4B-A5F4-49A7406A63D1}" type="presParOf" srcId="{5E71191B-E516-0049-A3CD-E3B33F216E1E}" destId="{2F00ADE5-05EE-D047-9776-0B9FD5B2DC08}" srcOrd="3" destOrd="0" presId="urn:microsoft.com/office/officeart/2009/3/layout/CircleRelationship"/>
    <dgm:cxn modelId="{8DB66B08-09DE-0F4D-9081-C490DDEAD4E9}" type="presParOf" srcId="{5E71191B-E516-0049-A3CD-E3B33F216E1E}" destId="{D171F604-7594-E447-8A04-C3B99B1032DB}" srcOrd="4" destOrd="0" presId="urn:microsoft.com/office/officeart/2009/3/layout/CircleRelationship"/>
    <dgm:cxn modelId="{FE63EF50-B0FE-5942-8AE0-99143E90DDE7}" type="presParOf" srcId="{5E71191B-E516-0049-A3CD-E3B33F216E1E}" destId="{4411AAD1-70D0-2644-BA31-DEDC81028002}" srcOrd="5" destOrd="0" presId="urn:microsoft.com/office/officeart/2009/3/layout/CircleRelationship"/>
    <dgm:cxn modelId="{CB379A30-336F-6148-A712-2CE3026DD51A}" type="presParOf" srcId="{5E71191B-E516-0049-A3CD-E3B33F216E1E}" destId="{D4C9C410-CD45-D746-83A7-34F1069B0EF5}" srcOrd="6" destOrd="0" presId="urn:microsoft.com/office/officeart/2009/3/layout/CircleRelationship"/>
    <dgm:cxn modelId="{45AEB55E-F177-4843-9F59-FA8A02F581A7}" type="presParOf" srcId="{5E71191B-E516-0049-A3CD-E3B33F216E1E}" destId="{F42E29DA-3B66-994E-9510-4000DD7F75FE}" srcOrd="7" destOrd="0" presId="urn:microsoft.com/office/officeart/2009/3/layout/CircleRelationship"/>
    <dgm:cxn modelId="{5BF1FA22-43EA-CA43-8910-806E58860E56}" type="presParOf" srcId="{5E71191B-E516-0049-A3CD-E3B33F216E1E}" destId="{418D14F5-7EF6-1D4B-91E9-12645707168C}" srcOrd="8" destOrd="0" presId="urn:microsoft.com/office/officeart/2009/3/layout/CircleRelationship"/>
    <dgm:cxn modelId="{FE383E06-41E8-244E-BD16-BF9431C46B02}" type="presParOf" srcId="{418D14F5-7EF6-1D4B-91E9-12645707168C}" destId="{0F7291EC-BC4E-6B49-86F6-EFB056B9D0C7}" srcOrd="0" destOrd="0" presId="urn:microsoft.com/office/officeart/2009/3/layout/CircleRelationship"/>
    <dgm:cxn modelId="{66234991-B30F-4143-B5E0-D32BECD45089}" type="presParOf" srcId="{5E71191B-E516-0049-A3CD-E3B33F216E1E}" destId="{B6B7FC22-00C2-824C-8C64-36A4044F4A92}" srcOrd="9" destOrd="0" presId="urn:microsoft.com/office/officeart/2009/3/layout/CircleRelationship"/>
    <dgm:cxn modelId="{74E1BA7A-6BDF-D342-A1BD-83B9E5572715}" type="presParOf" srcId="{B6B7FC22-00C2-824C-8C64-36A4044F4A92}" destId="{F8DDEB4A-CA6B-134D-BD5A-C6CFD263CC82}" srcOrd="0" destOrd="0" presId="urn:microsoft.com/office/officeart/2009/3/layout/CircleRelationship"/>
    <dgm:cxn modelId="{8E77AAAD-AA14-7A40-9057-21C1F71594D3}" type="presParOf" srcId="{5E71191B-E516-0049-A3CD-E3B33F216E1E}" destId="{FB40B81B-D996-EA4C-A1C2-0B92EF48FF1F}" srcOrd="10" destOrd="0" presId="urn:microsoft.com/office/officeart/2009/3/layout/CircleRelationship"/>
    <dgm:cxn modelId="{96AA6E0E-E956-4648-9A27-2ADA7E65856B}" type="presParOf" srcId="{5E71191B-E516-0049-A3CD-E3B33F216E1E}" destId="{A82E5543-C9B8-DF4B-944D-7FE629CEE5CF}" srcOrd="11" destOrd="0" presId="urn:microsoft.com/office/officeart/2009/3/layout/CircleRelationship"/>
    <dgm:cxn modelId="{8FFE94DD-3372-CB48-AAE2-62E345DB17F7}" type="presParOf" srcId="{A82E5543-C9B8-DF4B-944D-7FE629CEE5CF}" destId="{A3622312-FD12-AB41-B9AD-AF20E00CD8DE}" srcOrd="0" destOrd="0" presId="urn:microsoft.com/office/officeart/2009/3/layout/CircleRelationship"/>
    <dgm:cxn modelId="{AFA70F10-81F9-8047-A998-B1F34ED2BE4C}" type="presParOf" srcId="{5E71191B-E516-0049-A3CD-E3B33F216E1E}" destId="{5D8A3571-C30F-7F4D-AC4A-1AF57D9B5C20}" srcOrd="12" destOrd="0" presId="urn:microsoft.com/office/officeart/2009/3/layout/CircleRelationship"/>
    <dgm:cxn modelId="{6FB11F55-900E-514E-BC42-F194137AD10D}" type="presParOf" srcId="{5D8A3571-C30F-7F4D-AC4A-1AF57D9B5C20}" destId="{062A8A18-0A2C-9A44-BD69-730E6A244379}" srcOrd="0" destOrd="0" presId="urn:microsoft.com/office/officeart/2009/3/layout/CircleRelationship"/>
    <dgm:cxn modelId="{123AF202-C9B6-7A41-85E4-33BD99431D14}" type="presParOf" srcId="{5E71191B-E516-0049-A3CD-E3B33F216E1E}" destId="{CABC826D-1FAC-254F-A4CB-0376A53D7796}" srcOrd="13" destOrd="0" presId="urn:microsoft.com/office/officeart/2009/3/layout/CircleRelationship"/>
    <dgm:cxn modelId="{BEA50608-ECC8-0E43-B23E-A62AC67ECA4F}" type="presParOf" srcId="{CABC826D-1FAC-254F-A4CB-0376A53D7796}" destId="{353717B6-BE99-0D4E-A0DA-DC5C60B1CFF5}" srcOrd="0" destOrd="0" presId="urn:microsoft.com/office/officeart/2009/3/layout/CircleRelationship"/>
    <dgm:cxn modelId="{18F9CA1B-784C-CB40-AF31-7073D4841FDD}" type="presParOf" srcId="{5E71191B-E516-0049-A3CD-E3B33F216E1E}" destId="{0EEFAD9A-745D-D448-8623-BB3DEDC6461A}" srcOrd="14" destOrd="0" presId="urn:microsoft.com/office/officeart/2009/3/layout/CircleRelationship"/>
    <dgm:cxn modelId="{34750C61-3102-5241-A65D-FD830B75859C}" type="presParOf" srcId="{5E71191B-E516-0049-A3CD-E3B33F216E1E}" destId="{951AB485-64D7-2946-B7F5-611981CFB242}" srcOrd="15" destOrd="0" presId="urn:microsoft.com/office/officeart/2009/3/layout/CircleRelationship"/>
    <dgm:cxn modelId="{C06FCF8F-4DF7-FD4E-8745-2E74F0C6D6DA}" type="presParOf" srcId="{951AB485-64D7-2946-B7F5-611981CFB242}" destId="{F4ED4D98-9223-D34B-A18D-CE1D1F2A244D}" srcOrd="0" destOrd="0" presId="urn:microsoft.com/office/officeart/2009/3/layout/CircleRelationship"/>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CF81DF0-F19C-F846-84E9-AD429DA848FA}" type="doc">
      <dgm:prSet loTypeId="urn:microsoft.com/office/officeart/2009/3/layout/CircleRelationship" loCatId="" qsTypeId="urn:microsoft.com/office/officeart/2005/8/quickstyle/simple1" qsCatId="simple" csTypeId="urn:microsoft.com/office/officeart/2005/8/colors/accent4_3" csCatId="accent4" phldr="1"/>
      <dgm:spPr/>
      <dgm:t>
        <a:bodyPr/>
        <a:lstStyle/>
        <a:p>
          <a:endParaRPr lang="en-US"/>
        </a:p>
      </dgm:t>
    </dgm:pt>
    <dgm:pt modelId="{6A32BE15-DA8B-4848-89D5-A0DB339A3EC1}">
      <dgm:prSet phldrT="[Text]"/>
      <dgm:spPr>
        <a:solidFill>
          <a:srgbClr val="18A3E0"/>
        </a:solidFill>
      </dgm:spPr>
      <dgm:t>
        <a:bodyPr/>
        <a:lstStyle/>
        <a:p>
          <a:r>
            <a:rPr lang="en-US" dirty="0"/>
            <a:t>Avoiding information</a:t>
          </a:r>
        </a:p>
      </dgm:t>
    </dgm:pt>
    <dgm:pt modelId="{9EA206EC-B867-234D-AB0C-FA8A9AAB9830}" type="parTrans" cxnId="{1912E2F1-C777-3A41-B18C-332A16EB67CF}">
      <dgm:prSet/>
      <dgm:spPr/>
      <dgm:t>
        <a:bodyPr/>
        <a:lstStyle/>
        <a:p>
          <a:endParaRPr lang="en-US"/>
        </a:p>
      </dgm:t>
    </dgm:pt>
    <dgm:pt modelId="{CA08B075-D9E7-D845-A85D-DBAC4D463022}" type="sibTrans" cxnId="{1912E2F1-C777-3A41-B18C-332A16EB67CF}">
      <dgm:prSet/>
      <dgm:spPr/>
      <dgm:t>
        <a:bodyPr/>
        <a:lstStyle/>
        <a:p>
          <a:endParaRPr lang="en-US"/>
        </a:p>
      </dgm:t>
    </dgm:pt>
    <dgm:pt modelId="{743AEAA5-66A7-0C44-99A2-53D5BFF702B1}">
      <dgm:prSet phldrT="[Text]"/>
      <dgm:spPr>
        <a:solidFill>
          <a:srgbClr val="18A3E0"/>
        </a:solidFill>
      </dgm:spPr>
      <dgm:t>
        <a:bodyPr/>
        <a:lstStyle/>
        <a:p>
          <a:r>
            <a:rPr lang="en-US" dirty="0"/>
            <a:t>Information seeking</a:t>
          </a:r>
        </a:p>
      </dgm:t>
    </dgm:pt>
    <dgm:pt modelId="{5151FB04-BFAC-C74D-AA08-5C041679685E}" type="parTrans" cxnId="{3533B823-2C7B-DE49-9C00-0E61B90C7EC6}">
      <dgm:prSet/>
      <dgm:spPr/>
      <dgm:t>
        <a:bodyPr/>
        <a:lstStyle/>
        <a:p>
          <a:endParaRPr lang="en-US"/>
        </a:p>
      </dgm:t>
    </dgm:pt>
    <dgm:pt modelId="{BD108C92-79BD-BD42-93E9-842BA22EDDAB}" type="sibTrans" cxnId="{3533B823-2C7B-DE49-9C00-0E61B90C7EC6}">
      <dgm:prSet/>
      <dgm:spPr/>
      <dgm:t>
        <a:bodyPr/>
        <a:lstStyle/>
        <a:p>
          <a:endParaRPr lang="en-US"/>
        </a:p>
      </dgm:t>
    </dgm:pt>
    <dgm:pt modelId="{5CF7D7D6-8210-1949-A4DC-767EDCC46D90}">
      <dgm:prSet phldrT="[Text]"/>
      <dgm:spPr>
        <a:solidFill>
          <a:srgbClr val="E4F8FD"/>
        </a:solidFill>
      </dgm:spPr>
      <dgm:t>
        <a:bodyPr/>
        <a:lstStyle/>
        <a:p>
          <a:r>
            <a:rPr lang="en-US" dirty="0">
              <a:solidFill>
                <a:schemeClr val="tx1"/>
              </a:solidFill>
            </a:rPr>
            <a:t>How individuals "deal with" information</a:t>
          </a:r>
        </a:p>
      </dgm:t>
    </dgm:pt>
    <dgm:pt modelId="{8BEDC72F-51E6-0448-ABE0-4305CA99B3E6}" type="parTrans" cxnId="{640CC053-00C5-8E4B-97AC-14AFCAE1E7F9}">
      <dgm:prSet/>
      <dgm:spPr/>
      <dgm:t>
        <a:bodyPr/>
        <a:lstStyle/>
        <a:p>
          <a:endParaRPr lang="en-US"/>
        </a:p>
      </dgm:t>
    </dgm:pt>
    <dgm:pt modelId="{70D556F1-7C60-2148-BC2E-0D98D42E8A6A}" type="sibTrans" cxnId="{640CC053-00C5-8E4B-97AC-14AFCAE1E7F9}">
      <dgm:prSet/>
      <dgm:spPr/>
      <dgm:t>
        <a:bodyPr/>
        <a:lstStyle/>
        <a:p>
          <a:endParaRPr lang="en-US"/>
        </a:p>
      </dgm:t>
    </dgm:pt>
    <dgm:pt modelId="{412ACC74-8A67-9E46-8D09-DA737F175570}">
      <dgm:prSet phldrT="[Text]" custT="1"/>
      <dgm:spPr>
        <a:solidFill>
          <a:srgbClr val="014B85"/>
        </a:solidFill>
      </dgm:spPr>
      <dgm:t>
        <a:bodyPr/>
        <a:lstStyle/>
        <a:p>
          <a:r>
            <a:rPr lang="en-US" sz="1400" dirty="0"/>
            <a:t>Purposeful behaviors</a:t>
          </a:r>
        </a:p>
      </dgm:t>
    </dgm:pt>
    <dgm:pt modelId="{296AA72B-C6FB-D846-8A21-F04306A7099F}" type="parTrans" cxnId="{1D537353-5989-F74B-AD7B-F829A928D68B}">
      <dgm:prSet/>
      <dgm:spPr/>
      <dgm:t>
        <a:bodyPr/>
        <a:lstStyle/>
        <a:p>
          <a:endParaRPr lang="en-US"/>
        </a:p>
      </dgm:t>
    </dgm:pt>
    <dgm:pt modelId="{C6E9AD5C-E0F9-AF45-B510-49C9243FD115}" type="sibTrans" cxnId="{1D537353-5989-F74B-AD7B-F829A928D68B}">
      <dgm:prSet/>
      <dgm:spPr/>
      <dgm:t>
        <a:bodyPr/>
        <a:lstStyle/>
        <a:p>
          <a:endParaRPr lang="en-US"/>
        </a:p>
      </dgm:t>
    </dgm:pt>
    <dgm:pt modelId="{869C412D-1067-2D44-AE84-70550544B441}">
      <dgm:prSet phldrT="[Text]"/>
      <dgm:spPr>
        <a:solidFill>
          <a:srgbClr val="E4F8FD"/>
        </a:solidFill>
      </dgm:spPr>
      <dgm:t>
        <a:bodyPr/>
        <a:lstStyle/>
        <a:p>
          <a:r>
            <a:rPr lang="en-US" dirty="0">
              <a:solidFill>
                <a:schemeClr val="tx1"/>
              </a:solidFill>
            </a:rPr>
            <a:t>Secrecy</a:t>
          </a:r>
        </a:p>
      </dgm:t>
    </dgm:pt>
    <dgm:pt modelId="{B25DF4AF-0BA1-BE48-ADBA-C5BF4F8AD4B4}" type="parTrans" cxnId="{47AF2503-BFDC-3244-B731-770433A45C6A}">
      <dgm:prSet/>
      <dgm:spPr/>
      <dgm:t>
        <a:bodyPr/>
        <a:lstStyle/>
        <a:p>
          <a:endParaRPr lang="en-US"/>
        </a:p>
      </dgm:t>
    </dgm:pt>
    <dgm:pt modelId="{76772518-E74C-DD46-88D2-8A22629D36D7}" type="sibTrans" cxnId="{47AF2503-BFDC-3244-B731-770433A45C6A}">
      <dgm:prSet/>
      <dgm:spPr/>
      <dgm:t>
        <a:bodyPr/>
        <a:lstStyle/>
        <a:p>
          <a:endParaRPr lang="en-US"/>
        </a:p>
      </dgm:t>
    </dgm:pt>
    <dgm:pt modelId="{29B88676-AFC7-284B-A804-145C9741957E}">
      <dgm:prSet phldrT="[Text]"/>
      <dgm:spPr>
        <a:solidFill>
          <a:srgbClr val="E4F8FD"/>
        </a:solidFill>
      </dgm:spPr>
      <dgm:t>
        <a:bodyPr/>
        <a:lstStyle/>
        <a:p>
          <a:r>
            <a:rPr lang="en-US" dirty="0">
              <a:solidFill>
                <a:schemeClr val="tx1"/>
              </a:solidFill>
            </a:rPr>
            <a:t>Disclosure</a:t>
          </a:r>
        </a:p>
      </dgm:t>
    </dgm:pt>
    <dgm:pt modelId="{DB914D62-30FF-0F40-8675-BDBB514D4D6A}" type="parTrans" cxnId="{D1117BC8-62FE-694D-BE09-51245593C17C}">
      <dgm:prSet/>
      <dgm:spPr/>
      <dgm:t>
        <a:bodyPr/>
        <a:lstStyle/>
        <a:p>
          <a:endParaRPr lang="en-US"/>
        </a:p>
      </dgm:t>
    </dgm:pt>
    <dgm:pt modelId="{6085450B-A36B-464E-9BD7-23A80310DE76}" type="sibTrans" cxnId="{D1117BC8-62FE-694D-BE09-51245593C17C}">
      <dgm:prSet/>
      <dgm:spPr/>
      <dgm:t>
        <a:bodyPr/>
        <a:lstStyle/>
        <a:p>
          <a:endParaRPr lang="en-US"/>
        </a:p>
      </dgm:t>
    </dgm:pt>
    <dgm:pt modelId="{5E71191B-E516-0049-A3CD-E3B33F216E1E}" type="pres">
      <dgm:prSet presAssocID="{2CF81DF0-F19C-F846-84E9-AD429DA848FA}" presName="Name0" presStyleCnt="0">
        <dgm:presLayoutVars>
          <dgm:chMax val="1"/>
          <dgm:chPref val="1"/>
        </dgm:presLayoutVars>
      </dgm:prSet>
      <dgm:spPr/>
    </dgm:pt>
    <dgm:pt modelId="{E33454F8-0464-0B4C-98DC-2B881C4CB774}" type="pres">
      <dgm:prSet presAssocID="{412ACC74-8A67-9E46-8D09-DA737F175570}" presName="Parent" presStyleLbl="node0" presStyleIdx="0" presStyleCnt="1">
        <dgm:presLayoutVars>
          <dgm:chMax val="5"/>
          <dgm:chPref val="5"/>
        </dgm:presLayoutVars>
      </dgm:prSet>
      <dgm:spPr/>
    </dgm:pt>
    <dgm:pt modelId="{1FEF8098-0C25-EC40-97F2-1ACC1911E33C}" type="pres">
      <dgm:prSet presAssocID="{412ACC74-8A67-9E46-8D09-DA737F175570}" presName="Accent2" presStyleLbl="node1" presStyleIdx="0" presStyleCnt="19"/>
      <dgm:spPr>
        <a:solidFill>
          <a:srgbClr val="18A3E0"/>
        </a:solidFill>
      </dgm:spPr>
    </dgm:pt>
    <dgm:pt modelId="{90BE1CD6-AF52-924C-86E4-E83DC60EBFB5}" type="pres">
      <dgm:prSet presAssocID="{412ACC74-8A67-9E46-8D09-DA737F175570}" presName="Accent3" presStyleLbl="node1" presStyleIdx="1" presStyleCnt="19"/>
      <dgm:spPr>
        <a:solidFill>
          <a:srgbClr val="18A3E0"/>
        </a:solidFill>
      </dgm:spPr>
    </dgm:pt>
    <dgm:pt modelId="{B7408025-A5BF-564C-A2EA-E2E6116B6A44}" type="pres">
      <dgm:prSet presAssocID="{412ACC74-8A67-9E46-8D09-DA737F175570}" presName="Accent4" presStyleLbl="node1" presStyleIdx="2" presStyleCnt="19"/>
      <dgm:spPr>
        <a:solidFill>
          <a:srgbClr val="18A3E0"/>
        </a:solidFill>
      </dgm:spPr>
    </dgm:pt>
    <dgm:pt modelId="{68A4768B-BCB7-114E-8143-E893A90B0B01}" type="pres">
      <dgm:prSet presAssocID="{412ACC74-8A67-9E46-8D09-DA737F175570}" presName="Accent5" presStyleLbl="node1" presStyleIdx="3" presStyleCnt="19"/>
      <dgm:spPr>
        <a:solidFill>
          <a:srgbClr val="18A3E0"/>
        </a:solidFill>
      </dgm:spPr>
    </dgm:pt>
    <dgm:pt modelId="{F0A06EFD-6088-9C40-BF31-7FC5B5622DCF}" type="pres">
      <dgm:prSet presAssocID="{412ACC74-8A67-9E46-8D09-DA737F175570}" presName="Accent6" presStyleLbl="node1" presStyleIdx="4" presStyleCnt="19"/>
      <dgm:spPr>
        <a:solidFill>
          <a:srgbClr val="18A3E0"/>
        </a:solidFill>
      </dgm:spPr>
    </dgm:pt>
    <dgm:pt modelId="{7B3DEAD9-F0C3-C448-98B0-F4CEE01D2CC7}" type="pres">
      <dgm:prSet presAssocID="{6A32BE15-DA8B-4848-89D5-A0DB339A3EC1}" presName="Child1" presStyleLbl="node1" presStyleIdx="5" presStyleCnt="19">
        <dgm:presLayoutVars>
          <dgm:chMax val="0"/>
          <dgm:chPref val="0"/>
        </dgm:presLayoutVars>
      </dgm:prSet>
      <dgm:spPr/>
    </dgm:pt>
    <dgm:pt modelId="{3C5A71F6-1EFF-EB4C-B15E-858DF12C88C8}" type="pres">
      <dgm:prSet presAssocID="{6A32BE15-DA8B-4848-89D5-A0DB339A3EC1}" presName="Accent7" presStyleCnt="0"/>
      <dgm:spPr/>
    </dgm:pt>
    <dgm:pt modelId="{A3622312-FD12-AB41-B9AD-AF20E00CD8DE}" type="pres">
      <dgm:prSet presAssocID="{6A32BE15-DA8B-4848-89D5-A0DB339A3EC1}" presName="AccentHold1" presStyleLbl="node1" presStyleIdx="6" presStyleCnt="19"/>
      <dgm:spPr>
        <a:solidFill>
          <a:srgbClr val="18A3E0"/>
        </a:solidFill>
      </dgm:spPr>
    </dgm:pt>
    <dgm:pt modelId="{151DACC1-1448-F94F-BD5A-24E8FAD5BA2B}" type="pres">
      <dgm:prSet presAssocID="{6A32BE15-DA8B-4848-89D5-A0DB339A3EC1}" presName="Accent8" presStyleCnt="0"/>
      <dgm:spPr/>
    </dgm:pt>
    <dgm:pt modelId="{B867B8ED-A7B4-0845-A637-484C0524FAC1}" type="pres">
      <dgm:prSet presAssocID="{6A32BE15-DA8B-4848-89D5-A0DB339A3EC1}" presName="AccentHold2" presStyleLbl="node1" presStyleIdx="7" presStyleCnt="19"/>
      <dgm:spPr>
        <a:solidFill>
          <a:srgbClr val="18A3E0"/>
        </a:solidFill>
      </dgm:spPr>
    </dgm:pt>
    <dgm:pt modelId="{2AE36E89-F13D-724E-BAF5-50473D995805}" type="pres">
      <dgm:prSet presAssocID="{743AEAA5-66A7-0C44-99A2-53D5BFF702B1}" presName="Child2" presStyleLbl="node1" presStyleIdx="8" presStyleCnt="19">
        <dgm:presLayoutVars>
          <dgm:chMax val="0"/>
          <dgm:chPref val="0"/>
        </dgm:presLayoutVars>
      </dgm:prSet>
      <dgm:spPr/>
    </dgm:pt>
    <dgm:pt modelId="{00E8C06D-BA46-5143-B9E9-55213251E19D}" type="pres">
      <dgm:prSet presAssocID="{743AEAA5-66A7-0C44-99A2-53D5BFF702B1}" presName="Accent9" presStyleCnt="0"/>
      <dgm:spPr/>
    </dgm:pt>
    <dgm:pt modelId="{748DBA56-F347-6848-801F-100AD946F45D}" type="pres">
      <dgm:prSet presAssocID="{743AEAA5-66A7-0C44-99A2-53D5BFF702B1}" presName="AccentHold1" presStyleLbl="node1" presStyleIdx="9" presStyleCnt="19"/>
      <dgm:spPr>
        <a:solidFill>
          <a:srgbClr val="18A3E0"/>
        </a:solidFill>
      </dgm:spPr>
    </dgm:pt>
    <dgm:pt modelId="{8D992E97-68B7-A54B-80D3-E3E6E7713B05}" type="pres">
      <dgm:prSet presAssocID="{743AEAA5-66A7-0C44-99A2-53D5BFF702B1}" presName="Accent10" presStyleCnt="0"/>
      <dgm:spPr/>
    </dgm:pt>
    <dgm:pt modelId="{5BABB445-3877-BA4C-8CF7-BCB45927C2E9}" type="pres">
      <dgm:prSet presAssocID="{743AEAA5-66A7-0C44-99A2-53D5BFF702B1}" presName="AccentHold2" presStyleLbl="node1" presStyleIdx="10" presStyleCnt="19"/>
      <dgm:spPr>
        <a:solidFill>
          <a:srgbClr val="18A3E0"/>
        </a:solidFill>
      </dgm:spPr>
    </dgm:pt>
    <dgm:pt modelId="{997C0F16-ADE7-BD4E-8E56-E7355C2CA038}" type="pres">
      <dgm:prSet presAssocID="{743AEAA5-66A7-0C44-99A2-53D5BFF702B1}" presName="Accent11" presStyleCnt="0"/>
      <dgm:spPr/>
    </dgm:pt>
    <dgm:pt modelId="{82384708-6287-4C47-8AF0-F1B52202873B}" type="pres">
      <dgm:prSet presAssocID="{743AEAA5-66A7-0C44-99A2-53D5BFF702B1}" presName="AccentHold3" presStyleLbl="node1" presStyleIdx="11" presStyleCnt="19"/>
      <dgm:spPr>
        <a:solidFill>
          <a:srgbClr val="E4F8FD"/>
        </a:solidFill>
      </dgm:spPr>
    </dgm:pt>
    <dgm:pt modelId="{4EAA9DCF-8A58-044C-BDAF-8030B4A33AE5}" type="pres">
      <dgm:prSet presAssocID="{5CF7D7D6-8210-1949-A4DC-767EDCC46D90}" presName="Child3" presStyleLbl="node1" presStyleIdx="12" presStyleCnt="19">
        <dgm:presLayoutVars>
          <dgm:chMax val="0"/>
          <dgm:chPref val="0"/>
        </dgm:presLayoutVars>
      </dgm:prSet>
      <dgm:spPr/>
    </dgm:pt>
    <dgm:pt modelId="{DE24F34D-5B94-E54B-9D71-BCA0A809D42C}" type="pres">
      <dgm:prSet presAssocID="{5CF7D7D6-8210-1949-A4DC-767EDCC46D90}" presName="Accent12" presStyleCnt="0"/>
      <dgm:spPr/>
    </dgm:pt>
    <dgm:pt modelId="{A76B521F-ED09-9A4D-992D-0FC1A17AEC94}" type="pres">
      <dgm:prSet presAssocID="{5CF7D7D6-8210-1949-A4DC-767EDCC46D90}" presName="AccentHold1" presStyleLbl="node1" presStyleIdx="13" presStyleCnt="19"/>
      <dgm:spPr/>
    </dgm:pt>
    <dgm:pt modelId="{269459D8-1CE9-6544-A5C1-C3AD593AD4C9}" type="pres">
      <dgm:prSet presAssocID="{869C412D-1067-2D44-AE84-70550544B441}" presName="Child4" presStyleLbl="node1" presStyleIdx="14" presStyleCnt="19">
        <dgm:presLayoutVars>
          <dgm:chMax val="0"/>
          <dgm:chPref val="0"/>
        </dgm:presLayoutVars>
      </dgm:prSet>
      <dgm:spPr/>
    </dgm:pt>
    <dgm:pt modelId="{7BFC0656-CAC9-F849-B9D3-F8589A075EDE}" type="pres">
      <dgm:prSet presAssocID="{869C412D-1067-2D44-AE84-70550544B441}" presName="Accent13" presStyleCnt="0"/>
      <dgm:spPr/>
    </dgm:pt>
    <dgm:pt modelId="{784450B8-9222-8444-A59B-1641FC11EFA8}" type="pres">
      <dgm:prSet presAssocID="{869C412D-1067-2D44-AE84-70550544B441}" presName="AccentHold1" presStyleLbl="node1" presStyleIdx="15" presStyleCnt="19"/>
      <dgm:spPr>
        <a:solidFill>
          <a:srgbClr val="E4F8FD"/>
        </a:solidFill>
      </dgm:spPr>
    </dgm:pt>
    <dgm:pt modelId="{C87417B9-A2DE-D74A-A82A-0DC75639103C}" type="pres">
      <dgm:prSet presAssocID="{29B88676-AFC7-284B-A804-145C9741957E}" presName="Child5" presStyleLbl="node1" presStyleIdx="16" presStyleCnt="19">
        <dgm:presLayoutVars>
          <dgm:chMax val="0"/>
          <dgm:chPref val="0"/>
        </dgm:presLayoutVars>
      </dgm:prSet>
      <dgm:spPr/>
    </dgm:pt>
    <dgm:pt modelId="{418139F6-E05F-1048-8E49-7C12458AE212}" type="pres">
      <dgm:prSet presAssocID="{29B88676-AFC7-284B-A804-145C9741957E}" presName="Accent15" presStyleCnt="0"/>
      <dgm:spPr/>
    </dgm:pt>
    <dgm:pt modelId="{0BD93D33-A970-C345-8A15-CD8C23CCCA33}" type="pres">
      <dgm:prSet presAssocID="{29B88676-AFC7-284B-A804-145C9741957E}" presName="AccentHold2" presStyleLbl="node1" presStyleIdx="17" presStyleCnt="19"/>
      <dgm:spPr>
        <a:solidFill>
          <a:srgbClr val="E4F8FD"/>
        </a:solidFill>
      </dgm:spPr>
    </dgm:pt>
    <dgm:pt modelId="{614DCC70-3EC0-5D44-8690-F7E12ED85030}" type="pres">
      <dgm:prSet presAssocID="{29B88676-AFC7-284B-A804-145C9741957E}" presName="Accent16" presStyleCnt="0"/>
      <dgm:spPr/>
    </dgm:pt>
    <dgm:pt modelId="{834EDE1B-7686-FF4F-8A29-00BBC65097EE}" type="pres">
      <dgm:prSet presAssocID="{29B88676-AFC7-284B-A804-145C9741957E}" presName="AccentHold3" presStyleLbl="node1" presStyleIdx="18" presStyleCnt="19"/>
      <dgm:spPr/>
    </dgm:pt>
  </dgm:ptLst>
  <dgm:cxnLst>
    <dgm:cxn modelId="{47AF2503-BFDC-3244-B731-770433A45C6A}" srcId="{412ACC74-8A67-9E46-8D09-DA737F175570}" destId="{869C412D-1067-2D44-AE84-70550544B441}" srcOrd="3" destOrd="0" parTransId="{B25DF4AF-0BA1-BE48-ADBA-C5BF4F8AD4B4}" sibTransId="{76772518-E74C-DD46-88D2-8A22629D36D7}"/>
    <dgm:cxn modelId="{AE777210-5636-AC4A-9099-332AEB407001}" type="presOf" srcId="{6A32BE15-DA8B-4848-89D5-A0DB339A3EC1}" destId="{7B3DEAD9-F0C3-C448-98B0-F4CEE01D2CC7}" srcOrd="0" destOrd="0" presId="urn:microsoft.com/office/officeart/2009/3/layout/CircleRelationship"/>
    <dgm:cxn modelId="{3533B823-2C7B-DE49-9C00-0E61B90C7EC6}" srcId="{412ACC74-8A67-9E46-8D09-DA737F175570}" destId="{743AEAA5-66A7-0C44-99A2-53D5BFF702B1}" srcOrd="1" destOrd="0" parTransId="{5151FB04-BFAC-C74D-AA08-5C041679685E}" sibTransId="{BD108C92-79BD-BD42-93E9-842BA22EDDAB}"/>
    <dgm:cxn modelId="{1D537353-5989-F74B-AD7B-F829A928D68B}" srcId="{2CF81DF0-F19C-F846-84E9-AD429DA848FA}" destId="{412ACC74-8A67-9E46-8D09-DA737F175570}" srcOrd="0" destOrd="0" parTransId="{296AA72B-C6FB-D846-8A21-F04306A7099F}" sibTransId="{C6E9AD5C-E0F9-AF45-B510-49C9243FD115}"/>
    <dgm:cxn modelId="{640CC053-00C5-8E4B-97AC-14AFCAE1E7F9}" srcId="{412ACC74-8A67-9E46-8D09-DA737F175570}" destId="{5CF7D7D6-8210-1949-A4DC-767EDCC46D90}" srcOrd="2" destOrd="0" parTransId="{8BEDC72F-51E6-0448-ABE0-4305CA99B3E6}" sibTransId="{70D556F1-7C60-2148-BC2E-0D98D42E8A6A}"/>
    <dgm:cxn modelId="{E4609467-51EA-4B4D-B048-AB11EE9466C4}" type="presOf" srcId="{869C412D-1067-2D44-AE84-70550544B441}" destId="{269459D8-1CE9-6544-A5C1-C3AD593AD4C9}" srcOrd="0" destOrd="0" presId="urn:microsoft.com/office/officeart/2009/3/layout/CircleRelationship"/>
    <dgm:cxn modelId="{8B35BE6A-6E2B-8E4E-9F9E-7A366ADBE4A3}" type="presOf" srcId="{412ACC74-8A67-9E46-8D09-DA737F175570}" destId="{E33454F8-0464-0B4C-98DC-2B881C4CB774}" srcOrd="0" destOrd="0" presId="urn:microsoft.com/office/officeart/2009/3/layout/CircleRelationship"/>
    <dgm:cxn modelId="{54C0D0A6-6F43-4F49-9713-99E69B1A9918}" type="presOf" srcId="{29B88676-AFC7-284B-A804-145C9741957E}" destId="{C87417B9-A2DE-D74A-A82A-0DC75639103C}" srcOrd="0" destOrd="0" presId="urn:microsoft.com/office/officeart/2009/3/layout/CircleRelationship"/>
    <dgm:cxn modelId="{D1117BC8-62FE-694D-BE09-51245593C17C}" srcId="{412ACC74-8A67-9E46-8D09-DA737F175570}" destId="{29B88676-AFC7-284B-A804-145C9741957E}" srcOrd="4" destOrd="0" parTransId="{DB914D62-30FF-0F40-8675-BDBB514D4D6A}" sibTransId="{6085450B-A36B-464E-9BD7-23A80310DE76}"/>
    <dgm:cxn modelId="{454375EA-B171-6840-85DC-011EC6B48582}" type="presOf" srcId="{2CF81DF0-F19C-F846-84E9-AD429DA848FA}" destId="{5E71191B-E516-0049-A3CD-E3B33F216E1E}" srcOrd="0" destOrd="0" presId="urn:microsoft.com/office/officeart/2009/3/layout/CircleRelationship"/>
    <dgm:cxn modelId="{1912E2F1-C777-3A41-B18C-332A16EB67CF}" srcId="{412ACC74-8A67-9E46-8D09-DA737F175570}" destId="{6A32BE15-DA8B-4848-89D5-A0DB339A3EC1}" srcOrd="0" destOrd="0" parTransId="{9EA206EC-B867-234D-AB0C-FA8A9AAB9830}" sibTransId="{CA08B075-D9E7-D845-A85D-DBAC4D463022}"/>
    <dgm:cxn modelId="{C4772EF3-289F-5444-B57C-B219FC8C4679}" type="presOf" srcId="{5CF7D7D6-8210-1949-A4DC-767EDCC46D90}" destId="{4EAA9DCF-8A58-044C-BDAF-8030B4A33AE5}" srcOrd="0" destOrd="0" presId="urn:microsoft.com/office/officeart/2009/3/layout/CircleRelationship"/>
    <dgm:cxn modelId="{6B9FE3FB-FB9C-E84C-AC03-C0AAAD7346F6}" type="presOf" srcId="{743AEAA5-66A7-0C44-99A2-53D5BFF702B1}" destId="{2AE36E89-F13D-724E-BAF5-50473D995805}" srcOrd="0" destOrd="0" presId="urn:microsoft.com/office/officeart/2009/3/layout/CircleRelationship"/>
    <dgm:cxn modelId="{92CA311F-7958-9642-9476-91425B0FE621}" type="presParOf" srcId="{5E71191B-E516-0049-A3CD-E3B33F216E1E}" destId="{E33454F8-0464-0B4C-98DC-2B881C4CB774}" srcOrd="0" destOrd="0" presId="urn:microsoft.com/office/officeart/2009/3/layout/CircleRelationship"/>
    <dgm:cxn modelId="{DB751523-A4C4-8D4B-9800-93871FC90776}" type="presParOf" srcId="{5E71191B-E516-0049-A3CD-E3B33F216E1E}" destId="{1FEF8098-0C25-EC40-97F2-1ACC1911E33C}" srcOrd="1" destOrd="0" presId="urn:microsoft.com/office/officeart/2009/3/layout/CircleRelationship"/>
    <dgm:cxn modelId="{62911973-C0A8-8E43-8A55-56F5E5F6D84B}" type="presParOf" srcId="{5E71191B-E516-0049-A3CD-E3B33F216E1E}" destId="{90BE1CD6-AF52-924C-86E4-E83DC60EBFB5}" srcOrd="2" destOrd="0" presId="urn:microsoft.com/office/officeart/2009/3/layout/CircleRelationship"/>
    <dgm:cxn modelId="{45D24ED0-C40B-1B4E-A260-A86723BA1BB6}" type="presParOf" srcId="{5E71191B-E516-0049-A3CD-E3B33F216E1E}" destId="{B7408025-A5BF-564C-A2EA-E2E6116B6A44}" srcOrd="3" destOrd="0" presId="urn:microsoft.com/office/officeart/2009/3/layout/CircleRelationship"/>
    <dgm:cxn modelId="{AF8A1BE0-D55A-5C41-ACC5-61DB54BD03B4}" type="presParOf" srcId="{5E71191B-E516-0049-A3CD-E3B33F216E1E}" destId="{68A4768B-BCB7-114E-8143-E893A90B0B01}" srcOrd="4" destOrd="0" presId="urn:microsoft.com/office/officeart/2009/3/layout/CircleRelationship"/>
    <dgm:cxn modelId="{C16575A6-1423-4744-8E4D-B036CBFCE5BE}" type="presParOf" srcId="{5E71191B-E516-0049-A3CD-E3B33F216E1E}" destId="{F0A06EFD-6088-9C40-BF31-7FC5B5622DCF}" srcOrd="5" destOrd="0" presId="urn:microsoft.com/office/officeart/2009/3/layout/CircleRelationship"/>
    <dgm:cxn modelId="{13F3BCAC-7862-774D-8698-053DB33DB818}" type="presParOf" srcId="{5E71191B-E516-0049-A3CD-E3B33F216E1E}" destId="{7B3DEAD9-F0C3-C448-98B0-F4CEE01D2CC7}" srcOrd="6" destOrd="0" presId="urn:microsoft.com/office/officeart/2009/3/layout/CircleRelationship"/>
    <dgm:cxn modelId="{2AF5F61C-83D7-DF46-8DE2-7BBED5A82395}" type="presParOf" srcId="{5E71191B-E516-0049-A3CD-E3B33F216E1E}" destId="{3C5A71F6-1EFF-EB4C-B15E-858DF12C88C8}" srcOrd="7" destOrd="0" presId="urn:microsoft.com/office/officeart/2009/3/layout/CircleRelationship"/>
    <dgm:cxn modelId="{83C23BC5-0599-EA42-9DF2-5478D2859784}" type="presParOf" srcId="{3C5A71F6-1EFF-EB4C-B15E-858DF12C88C8}" destId="{A3622312-FD12-AB41-B9AD-AF20E00CD8DE}" srcOrd="0" destOrd="0" presId="urn:microsoft.com/office/officeart/2009/3/layout/CircleRelationship"/>
    <dgm:cxn modelId="{E9B5BB03-9DD0-CC49-A402-6F2DD32E6BD1}" type="presParOf" srcId="{5E71191B-E516-0049-A3CD-E3B33F216E1E}" destId="{151DACC1-1448-F94F-BD5A-24E8FAD5BA2B}" srcOrd="8" destOrd="0" presId="urn:microsoft.com/office/officeart/2009/3/layout/CircleRelationship"/>
    <dgm:cxn modelId="{9F22C1B3-FE9A-C54F-A59B-106D54977FFB}" type="presParOf" srcId="{151DACC1-1448-F94F-BD5A-24E8FAD5BA2B}" destId="{B867B8ED-A7B4-0845-A637-484C0524FAC1}" srcOrd="0" destOrd="0" presId="urn:microsoft.com/office/officeart/2009/3/layout/CircleRelationship"/>
    <dgm:cxn modelId="{07550464-5BE4-304B-B78F-F79FF58F8DCC}" type="presParOf" srcId="{5E71191B-E516-0049-A3CD-E3B33F216E1E}" destId="{2AE36E89-F13D-724E-BAF5-50473D995805}" srcOrd="9" destOrd="0" presId="urn:microsoft.com/office/officeart/2009/3/layout/CircleRelationship"/>
    <dgm:cxn modelId="{575C3AA2-EA93-F344-A951-853C1CEE994F}" type="presParOf" srcId="{5E71191B-E516-0049-A3CD-E3B33F216E1E}" destId="{00E8C06D-BA46-5143-B9E9-55213251E19D}" srcOrd="10" destOrd="0" presId="urn:microsoft.com/office/officeart/2009/3/layout/CircleRelationship"/>
    <dgm:cxn modelId="{E81018CE-603C-8F40-8AA4-EF59A5883809}" type="presParOf" srcId="{00E8C06D-BA46-5143-B9E9-55213251E19D}" destId="{748DBA56-F347-6848-801F-100AD946F45D}" srcOrd="0" destOrd="0" presId="urn:microsoft.com/office/officeart/2009/3/layout/CircleRelationship"/>
    <dgm:cxn modelId="{24D3772E-65DF-974E-9DA8-893D46133589}" type="presParOf" srcId="{5E71191B-E516-0049-A3CD-E3B33F216E1E}" destId="{8D992E97-68B7-A54B-80D3-E3E6E7713B05}" srcOrd="11" destOrd="0" presId="urn:microsoft.com/office/officeart/2009/3/layout/CircleRelationship"/>
    <dgm:cxn modelId="{91FBD034-B854-5A42-9759-8BECB1583DE8}" type="presParOf" srcId="{8D992E97-68B7-A54B-80D3-E3E6E7713B05}" destId="{5BABB445-3877-BA4C-8CF7-BCB45927C2E9}" srcOrd="0" destOrd="0" presId="urn:microsoft.com/office/officeart/2009/3/layout/CircleRelationship"/>
    <dgm:cxn modelId="{0207DC21-F6BC-0844-A4AA-90EA9DE08B3D}" type="presParOf" srcId="{5E71191B-E516-0049-A3CD-E3B33F216E1E}" destId="{997C0F16-ADE7-BD4E-8E56-E7355C2CA038}" srcOrd="12" destOrd="0" presId="urn:microsoft.com/office/officeart/2009/3/layout/CircleRelationship"/>
    <dgm:cxn modelId="{A5212E21-F48F-6044-8294-F29E63EC94AB}" type="presParOf" srcId="{997C0F16-ADE7-BD4E-8E56-E7355C2CA038}" destId="{82384708-6287-4C47-8AF0-F1B52202873B}" srcOrd="0" destOrd="0" presId="urn:microsoft.com/office/officeart/2009/3/layout/CircleRelationship"/>
    <dgm:cxn modelId="{0E297AEF-9902-A04F-A571-723F365B7BE6}" type="presParOf" srcId="{5E71191B-E516-0049-A3CD-E3B33F216E1E}" destId="{4EAA9DCF-8A58-044C-BDAF-8030B4A33AE5}" srcOrd="13" destOrd="0" presId="urn:microsoft.com/office/officeart/2009/3/layout/CircleRelationship"/>
    <dgm:cxn modelId="{DAC8A1E5-9660-6244-BF88-4EA41C69D145}" type="presParOf" srcId="{5E71191B-E516-0049-A3CD-E3B33F216E1E}" destId="{DE24F34D-5B94-E54B-9D71-BCA0A809D42C}" srcOrd="14" destOrd="0" presId="urn:microsoft.com/office/officeart/2009/3/layout/CircleRelationship"/>
    <dgm:cxn modelId="{67F1B9AE-8A50-E047-A81C-B96F274722EB}" type="presParOf" srcId="{DE24F34D-5B94-E54B-9D71-BCA0A809D42C}" destId="{A76B521F-ED09-9A4D-992D-0FC1A17AEC94}" srcOrd="0" destOrd="0" presId="urn:microsoft.com/office/officeart/2009/3/layout/CircleRelationship"/>
    <dgm:cxn modelId="{2BD949A9-3D87-364C-AA9B-D36085F0A1CB}" type="presParOf" srcId="{5E71191B-E516-0049-A3CD-E3B33F216E1E}" destId="{269459D8-1CE9-6544-A5C1-C3AD593AD4C9}" srcOrd="15" destOrd="0" presId="urn:microsoft.com/office/officeart/2009/3/layout/CircleRelationship"/>
    <dgm:cxn modelId="{75E1485A-9014-044E-A995-70E93648B84E}" type="presParOf" srcId="{5E71191B-E516-0049-A3CD-E3B33F216E1E}" destId="{7BFC0656-CAC9-F849-B9D3-F8589A075EDE}" srcOrd="16" destOrd="0" presId="urn:microsoft.com/office/officeart/2009/3/layout/CircleRelationship"/>
    <dgm:cxn modelId="{B38CA604-2062-5C43-9C54-0EFFC090E826}" type="presParOf" srcId="{7BFC0656-CAC9-F849-B9D3-F8589A075EDE}" destId="{784450B8-9222-8444-A59B-1641FC11EFA8}" srcOrd="0" destOrd="0" presId="urn:microsoft.com/office/officeart/2009/3/layout/CircleRelationship"/>
    <dgm:cxn modelId="{55DFF25E-BEB1-3349-A51D-66CFE1233D2B}" type="presParOf" srcId="{5E71191B-E516-0049-A3CD-E3B33F216E1E}" destId="{C87417B9-A2DE-D74A-A82A-0DC75639103C}" srcOrd="17" destOrd="0" presId="urn:microsoft.com/office/officeart/2009/3/layout/CircleRelationship"/>
    <dgm:cxn modelId="{14BC7E1E-3E41-2547-84A2-A81A4CB5E803}" type="presParOf" srcId="{5E71191B-E516-0049-A3CD-E3B33F216E1E}" destId="{418139F6-E05F-1048-8E49-7C12458AE212}" srcOrd="18" destOrd="0" presId="urn:microsoft.com/office/officeart/2009/3/layout/CircleRelationship"/>
    <dgm:cxn modelId="{87BC9867-E418-6F44-8504-A026736298C0}" type="presParOf" srcId="{418139F6-E05F-1048-8E49-7C12458AE212}" destId="{0BD93D33-A970-C345-8A15-CD8C23CCCA33}" srcOrd="0" destOrd="0" presId="urn:microsoft.com/office/officeart/2009/3/layout/CircleRelationship"/>
    <dgm:cxn modelId="{176ACBD3-50EE-6144-8977-6156AAFCA2FA}" type="presParOf" srcId="{5E71191B-E516-0049-A3CD-E3B33F216E1E}" destId="{614DCC70-3EC0-5D44-8690-F7E12ED85030}" srcOrd="19" destOrd="0" presId="urn:microsoft.com/office/officeart/2009/3/layout/CircleRelationship"/>
    <dgm:cxn modelId="{297BD644-4FE3-9340-8F1A-9F65B2602E0C}" type="presParOf" srcId="{614DCC70-3EC0-5D44-8690-F7E12ED85030}" destId="{834EDE1B-7686-FF4F-8A29-00BBC65097EE}" srcOrd="0" destOrd="0" presId="urn:microsoft.com/office/officeart/2009/3/layout/CircleRelationship"/>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750FF4-5B04-824C-AB8E-A923E86451A5}">
      <dsp:nvSpPr>
        <dsp:cNvPr id="0" name=""/>
        <dsp:cNvSpPr/>
      </dsp:nvSpPr>
      <dsp:spPr>
        <a:xfrm>
          <a:off x="0" y="0"/>
          <a:ext cx="7104888" cy="1593799"/>
        </a:xfrm>
        <a:prstGeom prst="rect">
          <a:avLst/>
        </a:prstGeom>
        <a:solidFill>
          <a:srgbClr val="014B85"/>
        </a:solidFill>
        <a:ln>
          <a:noFill/>
        </a:ln>
        <a:effectLst>
          <a:outerShdw blurRad="57150" dist="19050" dir="5400000" algn="ctr" rotWithShape="0">
            <a:srgbClr val="000000">
              <a:alpha val="63000"/>
            </a:srgbClr>
          </a:outerShdw>
        </a:effectLst>
      </dsp:spPr>
      <dsp:style>
        <a:lnRef idx="0">
          <a:scrgbClr r="0" g="0" b="0"/>
        </a:lnRef>
        <a:fillRef idx="1">
          <a:scrgbClr r="0" g="0" b="0"/>
        </a:fillRef>
        <a:effectRef idx="3">
          <a:scrgbClr r="0" g="0" b="0"/>
        </a:effectRef>
        <a:fontRef idx="minor"/>
      </dsp:style>
      <dsp:txBody>
        <a:bodyPr spcFirstLastPara="0" vert="horz" wrap="square" lIns="179070" tIns="179070" rIns="179070" bIns="179070" numCol="1" spcCol="1270" anchor="ctr" anchorCtr="0">
          <a:noAutofit/>
        </a:bodyPr>
        <a:lstStyle/>
        <a:p>
          <a:pPr marL="0" lvl="0" indent="0" algn="ctr" defTabSz="2089150">
            <a:lnSpc>
              <a:spcPct val="90000"/>
            </a:lnSpc>
            <a:spcBef>
              <a:spcPct val="0"/>
            </a:spcBef>
            <a:spcAft>
              <a:spcPct val="35000"/>
            </a:spcAft>
            <a:buNone/>
          </a:pPr>
          <a:r>
            <a:rPr lang="en-US" sz="4700" kern="1200" dirty="0"/>
            <a:t>Scoping Literature Review</a:t>
          </a:r>
        </a:p>
      </dsp:txBody>
      <dsp:txXfrm>
        <a:off x="0" y="0"/>
        <a:ext cx="7104888" cy="1593799"/>
      </dsp:txXfrm>
    </dsp:sp>
    <dsp:sp modelId="{652930D2-7FDC-A348-B2EF-115E40F18381}">
      <dsp:nvSpPr>
        <dsp:cNvPr id="0" name=""/>
        <dsp:cNvSpPr/>
      </dsp:nvSpPr>
      <dsp:spPr>
        <a:xfrm>
          <a:off x="0" y="1593799"/>
          <a:ext cx="3552443" cy="3346978"/>
        </a:xfrm>
        <a:prstGeom prst="rect">
          <a:avLst/>
        </a:prstGeom>
        <a:solidFill>
          <a:srgbClr val="18A3E0"/>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t>What research has been done about parental HIV disclosure? </a:t>
          </a:r>
        </a:p>
      </dsp:txBody>
      <dsp:txXfrm>
        <a:off x="0" y="1593799"/>
        <a:ext cx="3552443" cy="3346978"/>
      </dsp:txXfrm>
    </dsp:sp>
    <dsp:sp modelId="{D9248912-7AB1-EC4E-A419-2C11CEC5B591}">
      <dsp:nvSpPr>
        <dsp:cNvPr id="0" name=""/>
        <dsp:cNvSpPr/>
      </dsp:nvSpPr>
      <dsp:spPr>
        <a:xfrm>
          <a:off x="3552444" y="1593799"/>
          <a:ext cx="3552443" cy="3346978"/>
        </a:xfrm>
        <a:prstGeom prst="rect">
          <a:avLst/>
        </a:prstGeom>
        <a:solidFill>
          <a:srgbClr val="E4F8FD"/>
        </a:soli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rPr>
            <a:t>How has information behavior theory been applied to research about parental HIV/AIDS disclosure?</a:t>
          </a:r>
        </a:p>
      </dsp:txBody>
      <dsp:txXfrm>
        <a:off x="3552444" y="1593799"/>
        <a:ext cx="3552443" cy="3346978"/>
      </dsp:txXfrm>
    </dsp:sp>
    <dsp:sp modelId="{3D95E228-C1BA-EF49-BB4B-617E985B339F}">
      <dsp:nvSpPr>
        <dsp:cNvPr id="0" name=""/>
        <dsp:cNvSpPr/>
      </dsp:nvSpPr>
      <dsp:spPr>
        <a:xfrm>
          <a:off x="0" y="4940777"/>
          <a:ext cx="7104888" cy="371886"/>
        </a:xfrm>
        <a:prstGeom prst="rect">
          <a:avLst/>
        </a:prstGeom>
        <a:solidFill>
          <a:srgbClr val="014B85"/>
        </a:solidFill>
        <a:ln>
          <a:noFill/>
        </a:ln>
        <a:effectLst>
          <a:outerShdw blurRad="57150" dist="19050" dir="5400000" algn="ctr" rotWithShape="0">
            <a:srgbClr val="000000">
              <a:alpha val="63000"/>
            </a:srgbClr>
          </a:outerShdw>
        </a:effectLst>
      </dsp:spPr>
      <dsp:style>
        <a:lnRef idx="0">
          <a:scrgbClr r="0" g="0" b="0"/>
        </a:lnRef>
        <a:fillRef idx="1">
          <a:scrgbClr r="0" g="0" b="0"/>
        </a:fillRef>
        <a:effectRef idx="3">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2C0EDB-395E-EC49-990C-0062CF721067}">
      <dsp:nvSpPr>
        <dsp:cNvPr id="0" name=""/>
        <dsp:cNvSpPr/>
      </dsp:nvSpPr>
      <dsp:spPr>
        <a:xfrm>
          <a:off x="-6126981" y="-937410"/>
          <a:ext cx="7293488" cy="7293488"/>
        </a:xfrm>
        <a:prstGeom prst="blockArc">
          <a:avLst>
            <a:gd name="adj1" fmla="val 18900000"/>
            <a:gd name="adj2" fmla="val 2700000"/>
            <a:gd name="adj3" fmla="val 296"/>
          </a:avLst>
        </a:prstGeom>
        <a:solidFill>
          <a:schemeClr val="tx1"/>
        </a:solidFill>
        <a:ln w="12700" cap="flat" cmpd="sng" algn="ctr">
          <a:solidFill>
            <a:schemeClr val="tx1"/>
          </a:solidFill>
          <a:prstDash val="solid"/>
          <a:miter lim="800000"/>
        </a:ln>
        <a:effectLst/>
      </dsp:spPr>
      <dsp:style>
        <a:lnRef idx="2">
          <a:scrgbClr r="0" g="0" b="0"/>
        </a:lnRef>
        <a:fillRef idx="0">
          <a:scrgbClr r="0" g="0" b="0"/>
        </a:fillRef>
        <a:effectRef idx="0">
          <a:scrgbClr r="0" g="0" b="0"/>
        </a:effectRef>
        <a:fontRef idx="minor"/>
      </dsp:style>
    </dsp:sp>
    <dsp:sp modelId="{DECE35DF-898C-EB4A-9780-8A553E32D303}">
      <dsp:nvSpPr>
        <dsp:cNvPr id="0" name=""/>
        <dsp:cNvSpPr/>
      </dsp:nvSpPr>
      <dsp:spPr>
        <a:xfrm>
          <a:off x="509717" y="338558"/>
          <a:ext cx="5992300" cy="677550"/>
        </a:xfrm>
        <a:prstGeom prst="rect">
          <a:avLst/>
        </a:prstGeom>
        <a:solidFill>
          <a:srgbClr val="014B8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7805" tIns="50800" rIns="50800" bIns="50800" numCol="1" spcCol="1270" anchor="ctr" anchorCtr="0">
          <a:noAutofit/>
        </a:bodyPr>
        <a:lstStyle/>
        <a:p>
          <a:pPr marL="0" lvl="0" indent="0" algn="l" defTabSz="889000">
            <a:lnSpc>
              <a:spcPct val="90000"/>
            </a:lnSpc>
            <a:spcBef>
              <a:spcPct val="0"/>
            </a:spcBef>
            <a:spcAft>
              <a:spcPct val="35000"/>
            </a:spcAft>
            <a:buNone/>
          </a:pPr>
          <a:r>
            <a:rPr lang="en-US" sz="2000" kern="1200" dirty="0"/>
            <a:t>Access to greater support as one benefit of disclosure (5)</a:t>
          </a:r>
        </a:p>
      </dsp:txBody>
      <dsp:txXfrm>
        <a:off x="509717" y="338558"/>
        <a:ext cx="5992300" cy="677550"/>
      </dsp:txXfrm>
    </dsp:sp>
    <dsp:sp modelId="{3517E9BB-432C-6E4D-BF4C-FD53D148E42C}">
      <dsp:nvSpPr>
        <dsp:cNvPr id="0" name=""/>
        <dsp:cNvSpPr/>
      </dsp:nvSpPr>
      <dsp:spPr>
        <a:xfrm>
          <a:off x="86248" y="253864"/>
          <a:ext cx="846937" cy="846937"/>
        </a:xfrm>
        <a:prstGeom prst="ellipse">
          <a:avLst/>
        </a:prstGeom>
        <a:solidFill>
          <a:schemeClr val="lt1">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63D4CF99-4CEA-264D-9502-2F73199FCD35}">
      <dsp:nvSpPr>
        <dsp:cNvPr id="0" name=""/>
        <dsp:cNvSpPr/>
      </dsp:nvSpPr>
      <dsp:spPr>
        <a:xfrm>
          <a:off x="995230" y="1354558"/>
          <a:ext cx="5506787" cy="677550"/>
        </a:xfrm>
        <a:prstGeom prst="rect">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7805" tIns="50800" rIns="50800" bIns="50800" numCol="1" spcCol="1270" anchor="ctr" anchorCtr="0">
          <a:noAutofit/>
        </a:bodyPr>
        <a:lstStyle/>
        <a:p>
          <a:pPr marL="0" lvl="0" indent="0" algn="l" defTabSz="889000">
            <a:lnSpc>
              <a:spcPct val="90000"/>
            </a:lnSpc>
            <a:spcBef>
              <a:spcPct val="0"/>
            </a:spcBef>
            <a:spcAft>
              <a:spcPct val="35000"/>
            </a:spcAft>
            <a:buFont typeface="Symbol" pitchFamily="2" charset="2"/>
            <a:buNone/>
          </a:pPr>
          <a:r>
            <a:rPr lang="en-US" sz="2000" kern="1200" dirty="0"/>
            <a:t>Reduced stress, anxiety, and/or depression as a benefit of disclosure (4)</a:t>
          </a:r>
        </a:p>
      </dsp:txBody>
      <dsp:txXfrm>
        <a:off x="995230" y="1354558"/>
        <a:ext cx="5506787" cy="677550"/>
      </dsp:txXfrm>
    </dsp:sp>
    <dsp:sp modelId="{AB0B685F-01E0-1C40-9F6C-CB52186CEF7A}">
      <dsp:nvSpPr>
        <dsp:cNvPr id="0" name=""/>
        <dsp:cNvSpPr/>
      </dsp:nvSpPr>
      <dsp:spPr>
        <a:xfrm>
          <a:off x="571761" y="1269864"/>
          <a:ext cx="846937" cy="846937"/>
        </a:xfrm>
        <a:prstGeom prst="ellipse">
          <a:avLst/>
        </a:prstGeom>
        <a:solidFill>
          <a:schemeClr val="lt1">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0C64197F-C0F4-7842-A17D-8FD417CE3BA8}">
      <dsp:nvSpPr>
        <dsp:cNvPr id="0" name=""/>
        <dsp:cNvSpPr/>
      </dsp:nvSpPr>
      <dsp:spPr>
        <a:xfrm>
          <a:off x="1144243" y="2370558"/>
          <a:ext cx="5357774" cy="677550"/>
        </a:xfrm>
        <a:prstGeom prst="rect">
          <a:avLst/>
        </a:prstGeom>
        <a:solidFill>
          <a:srgbClr val="E4F8F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7805" tIns="50800" rIns="50800" bIns="50800" numCol="1" spcCol="1270" anchor="ctr" anchorCtr="0">
          <a:noAutofit/>
        </a:bodyPr>
        <a:lstStyle/>
        <a:p>
          <a:pPr marL="0" lvl="0" indent="0" algn="l" defTabSz="889000">
            <a:lnSpc>
              <a:spcPct val="90000"/>
            </a:lnSpc>
            <a:spcBef>
              <a:spcPct val="0"/>
            </a:spcBef>
            <a:spcAft>
              <a:spcPct val="35000"/>
            </a:spcAft>
            <a:buFont typeface="Symbol" pitchFamily="2" charset="2"/>
            <a:buNone/>
          </a:pPr>
          <a:r>
            <a:rPr lang="en-US" sz="2000" kern="1200" dirty="0">
              <a:solidFill>
                <a:schemeClr val="tx1"/>
              </a:solidFill>
            </a:rPr>
            <a:t>Improvement to the parent’s treatment adherence (3)</a:t>
          </a:r>
        </a:p>
      </dsp:txBody>
      <dsp:txXfrm>
        <a:off x="1144243" y="2370558"/>
        <a:ext cx="5357774" cy="677550"/>
      </dsp:txXfrm>
    </dsp:sp>
    <dsp:sp modelId="{CA5201B5-E128-1F40-B02F-D9B9FBECEF58}">
      <dsp:nvSpPr>
        <dsp:cNvPr id="0" name=""/>
        <dsp:cNvSpPr/>
      </dsp:nvSpPr>
      <dsp:spPr>
        <a:xfrm>
          <a:off x="720774" y="2285864"/>
          <a:ext cx="846937" cy="846937"/>
        </a:xfrm>
        <a:prstGeom prst="ellipse">
          <a:avLst/>
        </a:prstGeom>
        <a:solidFill>
          <a:schemeClr val="lt1">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694FAA1A-190C-EC4F-8246-9BB4A61850EC}">
      <dsp:nvSpPr>
        <dsp:cNvPr id="0" name=""/>
        <dsp:cNvSpPr/>
      </dsp:nvSpPr>
      <dsp:spPr>
        <a:xfrm>
          <a:off x="995230" y="3386558"/>
          <a:ext cx="5506787" cy="677550"/>
        </a:xfrm>
        <a:prstGeom prst="rect">
          <a:avLst/>
        </a:prstGeom>
        <a:solidFill>
          <a:srgbClr val="014B8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7805" tIns="50800" rIns="50800" bIns="50800" numCol="1" spcCol="1270" anchor="ctr" anchorCtr="0">
          <a:noAutofit/>
        </a:bodyPr>
        <a:lstStyle/>
        <a:p>
          <a:pPr marL="0" lvl="0" indent="0" algn="l" defTabSz="889000">
            <a:lnSpc>
              <a:spcPct val="90000"/>
            </a:lnSpc>
            <a:spcBef>
              <a:spcPct val="0"/>
            </a:spcBef>
            <a:spcAft>
              <a:spcPct val="35000"/>
            </a:spcAft>
            <a:buFont typeface="Symbol" pitchFamily="2" charset="2"/>
            <a:buNone/>
          </a:pPr>
          <a:r>
            <a:rPr lang="en-US" sz="2000" kern="1200" dirty="0"/>
            <a:t>Better communication within the family (3)</a:t>
          </a:r>
        </a:p>
      </dsp:txBody>
      <dsp:txXfrm>
        <a:off x="995230" y="3386558"/>
        <a:ext cx="5506787" cy="677550"/>
      </dsp:txXfrm>
    </dsp:sp>
    <dsp:sp modelId="{DB22D65B-39CD-2543-8438-7920AEB17A36}">
      <dsp:nvSpPr>
        <dsp:cNvPr id="0" name=""/>
        <dsp:cNvSpPr/>
      </dsp:nvSpPr>
      <dsp:spPr>
        <a:xfrm>
          <a:off x="571761" y="3301864"/>
          <a:ext cx="846937" cy="846937"/>
        </a:xfrm>
        <a:prstGeom prst="ellipse">
          <a:avLst/>
        </a:prstGeom>
        <a:solidFill>
          <a:schemeClr val="lt1">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 modelId="{211636BA-EE28-BB4D-B40A-A02B45A00D27}">
      <dsp:nvSpPr>
        <dsp:cNvPr id="0" name=""/>
        <dsp:cNvSpPr/>
      </dsp:nvSpPr>
      <dsp:spPr>
        <a:xfrm>
          <a:off x="509717" y="4402558"/>
          <a:ext cx="5992300" cy="677550"/>
        </a:xfrm>
        <a:prstGeom prst="rect">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7805" tIns="50800" rIns="50800" bIns="50800" numCol="1" spcCol="1270" anchor="ctr" anchorCtr="0">
          <a:noAutofit/>
        </a:bodyPr>
        <a:lstStyle/>
        <a:p>
          <a:pPr marL="0" lvl="0" indent="0" algn="l" defTabSz="889000">
            <a:lnSpc>
              <a:spcPct val="90000"/>
            </a:lnSpc>
            <a:spcBef>
              <a:spcPct val="0"/>
            </a:spcBef>
            <a:spcAft>
              <a:spcPct val="35000"/>
            </a:spcAft>
            <a:buFont typeface="Symbol" pitchFamily="2" charset="2"/>
            <a:buNone/>
          </a:pPr>
          <a:r>
            <a:rPr lang="en-US" sz="2000" kern="1200" dirty="0"/>
            <a:t>Improvement in the quality of family relationships (3)</a:t>
          </a:r>
        </a:p>
      </dsp:txBody>
      <dsp:txXfrm>
        <a:off x="509717" y="4402558"/>
        <a:ext cx="5992300" cy="677550"/>
      </dsp:txXfrm>
    </dsp:sp>
    <dsp:sp modelId="{07818C47-5D45-0245-B78C-0D39D666F5B2}">
      <dsp:nvSpPr>
        <dsp:cNvPr id="0" name=""/>
        <dsp:cNvSpPr/>
      </dsp:nvSpPr>
      <dsp:spPr>
        <a:xfrm>
          <a:off x="86248" y="4317864"/>
          <a:ext cx="846937" cy="846937"/>
        </a:xfrm>
        <a:prstGeom prst="ellipse">
          <a:avLst/>
        </a:prstGeom>
        <a:solidFill>
          <a:schemeClr val="lt1">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DE2D27-3224-6D47-8651-E90D70C58FA6}">
      <dsp:nvSpPr>
        <dsp:cNvPr id="0" name=""/>
        <dsp:cNvSpPr/>
      </dsp:nvSpPr>
      <dsp:spPr>
        <a:xfrm>
          <a:off x="3163403" y="3154"/>
          <a:ext cx="1716210" cy="1115536"/>
        </a:xfrm>
        <a:prstGeom prst="roundRect">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Fear of negative reactions (4)</a:t>
          </a:r>
        </a:p>
      </dsp:txBody>
      <dsp:txXfrm>
        <a:off x="3217859" y="57610"/>
        <a:ext cx="1607298" cy="1006624"/>
      </dsp:txXfrm>
    </dsp:sp>
    <dsp:sp modelId="{FDAC9103-7C24-594A-90A3-0CD71347BD45}">
      <dsp:nvSpPr>
        <dsp:cNvPr id="0" name=""/>
        <dsp:cNvSpPr/>
      </dsp:nvSpPr>
      <dsp:spPr>
        <a:xfrm>
          <a:off x="1794292" y="560922"/>
          <a:ext cx="4454432" cy="4454432"/>
        </a:xfrm>
        <a:custGeom>
          <a:avLst/>
          <a:gdLst/>
          <a:ahLst/>
          <a:cxnLst/>
          <a:rect l="0" t="0" r="0" b="0"/>
          <a:pathLst>
            <a:path>
              <a:moveTo>
                <a:pt x="3097092" y="176897"/>
              </a:moveTo>
              <a:arcTo wR="2227216" hR="2227216" stAng="17579385" swAng="1959837"/>
            </a:path>
          </a:pathLst>
        </a:custGeom>
        <a:noFill/>
        <a:ln w="6350" cap="flat" cmpd="sng" algn="ctr">
          <a:solidFill>
            <a:schemeClr val="dk1"/>
          </a:solidFill>
          <a:prstDash val="solid"/>
          <a:miter lim="800000"/>
        </a:ln>
        <a:effectLst/>
      </dsp:spPr>
      <dsp:style>
        <a:lnRef idx="1">
          <a:schemeClr val="dk1"/>
        </a:lnRef>
        <a:fillRef idx="0">
          <a:schemeClr val="dk1"/>
        </a:fillRef>
        <a:effectRef idx="0">
          <a:schemeClr val="dk1"/>
        </a:effectRef>
        <a:fontRef idx="minor">
          <a:schemeClr val="tx1"/>
        </a:fontRef>
      </dsp:style>
    </dsp:sp>
    <dsp:sp modelId="{18D3FA6E-01B7-1245-9545-268F91542D6B}">
      <dsp:nvSpPr>
        <dsp:cNvPr id="0" name=""/>
        <dsp:cNvSpPr/>
      </dsp:nvSpPr>
      <dsp:spPr>
        <a:xfrm>
          <a:off x="5281612" y="1542123"/>
          <a:ext cx="1716210" cy="1115536"/>
        </a:xfrm>
        <a:prstGeom prst="roundRect">
          <a:avLst/>
        </a:prstGeom>
        <a:solidFill>
          <a:srgbClr val="014B8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Child's age and related ability to understand (3)</a:t>
          </a:r>
        </a:p>
      </dsp:txBody>
      <dsp:txXfrm>
        <a:off x="5336068" y="1596579"/>
        <a:ext cx="1607298" cy="1006624"/>
      </dsp:txXfrm>
    </dsp:sp>
    <dsp:sp modelId="{1926C87E-4439-8649-A898-09043CF0D528}">
      <dsp:nvSpPr>
        <dsp:cNvPr id="0" name=""/>
        <dsp:cNvSpPr/>
      </dsp:nvSpPr>
      <dsp:spPr>
        <a:xfrm>
          <a:off x="1794292" y="560922"/>
          <a:ext cx="4454432" cy="4454432"/>
        </a:xfrm>
        <a:custGeom>
          <a:avLst/>
          <a:gdLst/>
          <a:ahLst/>
          <a:cxnLst/>
          <a:rect l="0" t="0" r="0" b="0"/>
          <a:pathLst>
            <a:path>
              <a:moveTo>
                <a:pt x="4451396" y="2110965"/>
              </a:moveTo>
              <a:arcTo wR="2227216" hR="2227216" stAng="21420484" swAng="2194996"/>
            </a:path>
          </a:pathLst>
        </a:custGeom>
        <a:noFill/>
        <a:ln w="6350" cap="flat" cmpd="sng" algn="ctr">
          <a:solidFill>
            <a:schemeClr val="tx1"/>
          </a:solidFill>
          <a:prstDash val="solid"/>
          <a:miter lim="800000"/>
        </a:ln>
        <a:effectLst/>
      </dsp:spPr>
      <dsp:style>
        <a:lnRef idx="1">
          <a:scrgbClr r="0" g="0" b="0"/>
        </a:lnRef>
        <a:fillRef idx="0">
          <a:scrgbClr r="0" g="0" b="0"/>
        </a:fillRef>
        <a:effectRef idx="0">
          <a:scrgbClr r="0" g="0" b="0"/>
        </a:effectRef>
        <a:fontRef idx="minor"/>
      </dsp:style>
    </dsp:sp>
    <dsp:sp modelId="{3AB378C1-A946-0E46-8716-9F9D097F55E4}">
      <dsp:nvSpPr>
        <dsp:cNvPr id="0" name=""/>
        <dsp:cNvSpPr/>
      </dsp:nvSpPr>
      <dsp:spPr>
        <a:xfrm>
          <a:off x="4472528" y="4032226"/>
          <a:ext cx="1716210" cy="1115536"/>
        </a:xfrm>
        <a:prstGeom prst="roundRect">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Need for more support &amp; knowledge (1)</a:t>
          </a:r>
        </a:p>
      </dsp:txBody>
      <dsp:txXfrm>
        <a:off x="4526984" y="4086682"/>
        <a:ext cx="1607298" cy="1006624"/>
      </dsp:txXfrm>
    </dsp:sp>
    <dsp:sp modelId="{995DFA6A-6782-984F-BEE2-AC3EF0C6BEA7}">
      <dsp:nvSpPr>
        <dsp:cNvPr id="0" name=""/>
        <dsp:cNvSpPr/>
      </dsp:nvSpPr>
      <dsp:spPr>
        <a:xfrm>
          <a:off x="1794292" y="560922"/>
          <a:ext cx="4454432" cy="4454432"/>
        </a:xfrm>
        <a:custGeom>
          <a:avLst/>
          <a:gdLst/>
          <a:ahLst/>
          <a:cxnLst/>
          <a:rect l="0" t="0" r="0" b="0"/>
          <a:pathLst>
            <a:path>
              <a:moveTo>
                <a:pt x="2669398" y="4410096"/>
              </a:moveTo>
              <a:arcTo wR="2227216" hR="2227216" stAng="4712918" swAng="1374163"/>
            </a:path>
          </a:pathLst>
        </a:custGeom>
        <a:noFill/>
        <a:ln w="6350" cap="flat" cmpd="sng" algn="ctr">
          <a:solidFill>
            <a:schemeClr val="tx1"/>
          </a:solidFill>
          <a:prstDash val="solid"/>
          <a:miter lim="800000"/>
        </a:ln>
        <a:effectLst/>
      </dsp:spPr>
      <dsp:style>
        <a:lnRef idx="1">
          <a:scrgbClr r="0" g="0" b="0"/>
        </a:lnRef>
        <a:fillRef idx="0">
          <a:scrgbClr r="0" g="0" b="0"/>
        </a:fillRef>
        <a:effectRef idx="0">
          <a:scrgbClr r="0" g="0" b="0"/>
        </a:effectRef>
        <a:fontRef idx="minor"/>
      </dsp:style>
    </dsp:sp>
    <dsp:sp modelId="{DA532AC7-6916-FA40-BFC5-D8F764870F07}">
      <dsp:nvSpPr>
        <dsp:cNvPr id="0" name=""/>
        <dsp:cNvSpPr/>
      </dsp:nvSpPr>
      <dsp:spPr>
        <a:xfrm>
          <a:off x="1854278" y="4032226"/>
          <a:ext cx="1716210" cy="1115536"/>
        </a:xfrm>
        <a:prstGeom prst="roundRect">
          <a:avLst/>
        </a:prstGeom>
        <a:solidFill>
          <a:srgbClr val="E4F8F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chemeClr val="tx1"/>
              </a:solidFill>
            </a:rPr>
            <a:t>Causing children worry (3)</a:t>
          </a:r>
        </a:p>
      </dsp:txBody>
      <dsp:txXfrm>
        <a:off x="1908734" y="4086682"/>
        <a:ext cx="1607298" cy="1006624"/>
      </dsp:txXfrm>
    </dsp:sp>
    <dsp:sp modelId="{C99059A9-19B8-5649-9E7D-8197088C568E}">
      <dsp:nvSpPr>
        <dsp:cNvPr id="0" name=""/>
        <dsp:cNvSpPr/>
      </dsp:nvSpPr>
      <dsp:spPr>
        <a:xfrm>
          <a:off x="1794292" y="560922"/>
          <a:ext cx="4454432" cy="4454432"/>
        </a:xfrm>
        <a:custGeom>
          <a:avLst/>
          <a:gdLst/>
          <a:ahLst/>
          <a:cxnLst/>
          <a:rect l="0" t="0" r="0" b="0"/>
          <a:pathLst>
            <a:path>
              <a:moveTo>
                <a:pt x="371933" y="3459458"/>
              </a:moveTo>
              <a:arcTo wR="2227216" hR="2227216" stAng="8784520" swAng="2194996"/>
            </a:path>
          </a:pathLst>
        </a:custGeom>
        <a:noFill/>
        <a:ln w="6350" cap="flat" cmpd="sng" algn="ctr">
          <a:solidFill>
            <a:schemeClr val="tx1"/>
          </a:solidFill>
          <a:prstDash val="solid"/>
          <a:miter lim="800000"/>
        </a:ln>
        <a:effectLst/>
      </dsp:spPr>
      <dsp:style>
        <a:lnRef idx="1">
          <a:scrgbClr r="0" g="0" b="0"/>
        </a:lnRef>
        <a:fillRef idx="0">
          <a:scrgbClr r="0" g="0" b="0"/>
        </a:fillRef>
        <a:effectRef idx="0">
          <a:scrgbClr r="0" g="0" b="0"/>
        </a:effectRef>
        <a:fontRef idx="minor"/>
      </dsp:style>
    </dsp:sp>
    <dsp:sp modelId="{606BF85C-B2BD-0B41-A0DF-A7D4095E30EC}">
      <dsp:nvSpPr>
        <dsp:cNvPr id="0" name=""/>
        <dsp:cNvSpPr/>
      </dsp:nvSpPr>
      <dsp:spPr>
        <a:xfrm>
          <a:off x="1045195" y="1542123"/>
          <a:ext cx="1716210" cy="1115536"/>
        </a:xfrm>
        <a:prstGeom prst="roundRect">
          <a:avLst/>
        </a:prstGeom>
        <a:solidFill>
          <a:srgbClr val="014B8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Status deserves protection (2)</a:t>
          </a:r>
        </a:p>
      </dsp:txBody>
      <dsp:txXfrm>
        <a:off x="1099651" y="1596579"/>
        <a:ext cx="1607298" cy="1006624"/>
      </dsp:txXfrm>
    </dsp:sp>
    <dsp:sp modelId="{F13E7F9D-5049-BF42-BCB6-E40B1C4D473C}">
      <dsp:nvSpPr>
        <dsp:cNvPr id="0" name=""/>
        <dsp:cNvSpPr/>
      </dsp:nvSpPr>
      <dsp:spPr>
        <a:xfrm>
          <a:off x="1794292" y="560922"/>
          <a:ext cx="4454432" cy="4454432"/>
        </a:xfrm>
        <a:custGeom>
          <a:avLst/>
          <a:gdLst/>
          <a:ahLst/>
          <a:cxnLst/>
          <a:rect l="0" t="0" r="0" b="0"/>
          <a:pathLst>
            <a:path>
              <a:moveTo>
                <a:pt x="388331" y="970635"/>
              </a:moveTo>
              <a:arcTo wR="2227216" hR="2227216" stAng="12860778" swAng="1959837"/>
            </a:path>
          </a:pathLst>
        </a:custGeom>
        <a:noFill/>
        <a:ln w="6350" cap="flat" cmpd="sng" algn="ctr">
          <a:solidFill>
            <a:schemeClr val="tx1"/>
          </a:solidFill>
          <a:prstDash val="solid"/>
          <a:miter lim="800000"/>
        </a:ln>
        <a:effectLst/>
      </dsp:spPr>
      <dsp:style>
        <a:lnRef idx="1">
          <a:scrgbClr r="0" g="0" b="0"/>
        </a:lnRef>
        <a:fillRef idx="0">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4B3CB3-66AE-D948-B974-D661816B3653}">
      <dsp:nvSpPr>
        <dsp:cNvPr id="0" name=""/>
        <dsp:cNvSpPr/>
      </dsp:nvSpPr>
      <dsp:spPr>
        <a:xfrm>
          <a:off x="3468" y="0"/>
          <a:ext cx="2081130" cy="1961835"/>
        </a:xfrm>
        <a:prstGeom prst="upArrow">
          <a:avLst/>
        </a:prstGeom>
        <a:solidFill>
          <a:srgbClr val="014B8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1947BE8-B3C2-734E-86EA-7ACDD4BBD4CF}">
      <dsp:nvSpPr>
        <dsp:cNvPr id="0" name=""/>
        <dsp:cNvSpPr/>
      </dsp:nvSpPr>
      <dsp:spPr>
        <a:xfrm>
          <a:off x="2147033" y="0"/>
          <a:ext cx="3531615" cy="19618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84480" tIns="0" rIns="284480" bIns="284480" numCol="1" spcCol="1270" anchor="ctr" anchorCtr="0">
          <a:noAutofit/>
        </a:bodyPr>
        <a:lstStyle/>
        <a:p>
          <a:pPr marL="0" lvl="0" indent="0" algn="l" defTabSz="1778000">
            <a:lnSpc>
              <a:spcPct val="90000"/>
            </a:lnSpc>
            <a:spcBef>
              <a:spcPct val="0"/>
            </a:spcBef>
            <a:spcAft>
              <a:spcPct val="35000"/>
            </a:spcAft>
            <a:buNone/>
          </a:pPr>
          <a:r>
            <a:rPr lang="en-US" sz="4000" kern="1200" dirty="0"/>
            <a:t>Need for interventions</a:t>
          </a:r>
        </a:p>
      </dsp:txBody>
      <dsp:txXfrm>
        <a:off x="2147033" y="0"/>
        <a:ext cx="3531615" cy="1961835"/>
      </dsp:txXfrm>
    </dsp:sp>
    <dsp:sp modelId="{1FCD2478-9389-614B-BCF7-FD5E5CB6276E}">
      <dsp:nvSpPr>
        <dsp:cNvPr id="0" name=""/>
        <dsp:cNvSpPr/>
      </dsp:nvSpPr>
      <dsp:spPr>
        <a:xfrm>
          <a:off x="627807" y="2125322"/>
          <a:ext cx="2081130" cy="1961835"/>
        </a:xfrm>
        <a:prstGeom prst="downArrow">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86B9267-2120-624D-963D-9B9C74784615}">
      <dsp:nvSpPr>
        <dsp:cNvPr id="0" name=""/>
        <dsp:cNvSpPr/>
      </dsp:nvSpPr>
      <dsp:spPr>
        <a:xfrm>
          <a:off x="2771372" y="2125322"/>
          <a:ext cx="3531615" cy="19618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84480" tIns="0" rIns="284480" bIns="284480" numCol="1" spcCol="1270" anchor="ctr" anchorCtr="0">
          <a:noAutofit/>
        </a:bodyPr>
        <a:lstStyle/>
        <a:p>
          <a:pPr marL="0" lvl="0" indent="0" algn="l" defTabSz="1778000">
            <a:lnSpc>
              <a:spcPct val="90000"/>
            </a:lnSpc>
            <a:spcBef>
              <a:spcPct val="0"/>
            </a:spcBef>
            <a:spcAft>
              <a:spcPct val="35000"/>
            </a:spcAft>
            <a:buNone/>
          </a:pPr>
          <a:r>
            <a:rPr lang="en-US" sz="4000" kern="1200" dirty="0"/>
            <a:t>Actual interventions</a:t>
          </a:r>
        </a:p>
      </dsp:txBody>
      <dsp:txXfrm>
        <a:off x="2771372" y="2125322"/>
        <a:ext cx="3531615" cy="196183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DFFFBD-D45B-C746-A2FD-99D75F68EC66}">
      <dsp:nvSpPr>
        <dsp:cNvPr id="0" name=""/>
        <dsp:cNvSpPr/>
      </dsp:nvSpPr>
      <dsp:spPr>
        <a:xfrm>
          <a:off x="52723" y="1214"/>
          <a:ext cx="1996507" cy="1197904"/>
        </a:xfrm>
        <a:prstGeom prst="rect">
          <a:avLst/>
        </a:prstGeom>
        <a:solidFill>
          <a:srgbClr val="014B8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Focus on well-developed countries</a:t>
          </a:r>
        </a:p>
      </dsp:txBody>
      <dsp:txXfrm>
        <a:off x="52723" y="1214"/>
        <a:ext cx="1996507" cy="1197904"/>
      </dsp:txXfrm>
    </dsp:sp>
    <dsp:sp modelId="{78C85A62-12BE-754C-807C-54E58EB64AA5}">
      <dsp:nvSpPr>
        <dsp:cNvPr id="0" name=""/>
        <dsp:cNvSpPr/>
      </dsp:nvSpPr>
      <dsp:spPr>
        <a:xfrm>
          <a:off x="2248881" y="1214"/>
          <a:ext cx="1996507" cy="1197904"/>
        </a:xfrm>
        <a:prstGeom prst="rect">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Small study sizes</a:t>
          </a:r>
          <a:endParaRPr lang="en-US" sz="1700" kern="1200" dirty="0"/>
        </a:p>
      </dsp:txBody>
      <dsp:txXfrm>
        <a:off x="2248881" y="1214"/>
        <a:ext cx="1996507" cy="1197904"/>
      </dsp:txXfrm>
    </dsp:sp>
    <dsp:sp modelId="{1D71D852-4C5E-6848-A335-CDD20283849D}">
      <dsp:nvSpPr>
        <dsp:cNvPr id="0" name=""/>
        <dsp:cNvSpPr/>
      </dsp:nvSpPr>
      <dsp:spPr>
        <a:xfrm>
          <a:off x="4445039" y="1214"/>
          <a:ext cx="1996507" cy="1197904"/>
        </a:xfrm>
        <a:prstGeom prst="rect">
          <a:avLst/>
        </a:prstGeom>
        <a:solidFill>
          <a:srgbClr val="014B8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Interventions to promote disclosure</a:t>
          </a:r>
          <a:endParaRPr lang="en-US" sz="1700" kern="1200" dirty="0"/>
        </a:p>
      </dsp:txBody>
      <dsp:txXfrm>
        <a:off x="4445039" y="1214"/>
        <a:ext cx="1996507" cy="1197904"/>
      </dsp:txXfrm>
    </dsp:sp>
    <dsp:sp modelId="{04CA1B7B-CC57-7A4A-8065-D9CB09971020}">
      <dsp:nvSpPr>
        <dsp:cNvPr id="0" name=""/>
        <dsp:cNvSpPr/>
      </dsp:nvSpPr>
      <dsp:spPr>
        <a:xfrm>
          <a:off x="6641197" y="1214"/>
          <a:ext cx="1996507" cy="1197904"/>
        </a:xfrm>
        <a:prstGeom prst="rect">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Interventions specific to children’s age &amp; development</a:t>
          </a:r>
          <a:endParaRPr lang="en-US" sz="1700" kern="1200" dirty="0"/>
        </a:p>
      </dsp:txBody>
      <dsp:txXfrm>
        <a:off x="6641197" y="1214"/>
        <a:ext cx="1996507" cy="1197904"/>
      </dsp:txXfrm>
    </dsp:sp>
    <dsp:sp modelId="{A79477C8-0D5A-DC43-BC13-11D50AC5FEFD}">
      <dsp:nvSpPr>
        <dsp:cNvPr id="0" name=""/>
        <dsp:cNvSpPr/>
      </dsp:nvSpPr>
      <dsp:spPr>
        <a:xfrm>
          <a:off x="52723" y="1398769"/>
          <a:ext cx="1996507" cy="1197904"/>
        </a:xfrm>
        <a:prstGeom prst="rect">
          <a:avLst/>
        </a:prstGeom>
        <a:solidFill>
          <a:srgbClr val="E4F8F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solidFill>
                <a:schemeClr val="tx1"/>
              </a:solidFill>
            </a:rPr>
            <a:t>Interventions specific to fear of stigma</a:t>
          </a:r>
        </a:p>
      </dsp:txBody>
      <dsp:txXfrm>
        <a:off x="52723" y="1398769"/>
        <a:ext cx="1996507" cy="1197904"/>
      </dsp:txXfrm>
    </dsp:sp>
    <dsp:sp modelId="{2A95AA7E-7067-764E-9ABB-9C6DE543C65C}">
      <dsp:nvSpPr>
        <dsp:cNvPr id="0" name=""/>
        <dsp:cNvSpPr/>
      </dsp:nvSpPr>
      <dsp:spPr>
        <a:xfrm>
          <a:off x="2248881" y="1398769"/>
          <a:ext cx="1996507" cy="1197904"/>
        </a:xfrm>
        <a:prstGeom prst="rect">
          <a:avLst/>
        </a:prstGeom>
        <a:solidFill>
          <a:srgbClr val="014B8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a:t>Limitation of applicability due to social and cultural differences</a:t>
          </a:r>
          <a:endParaRPr lang="en-US" sz="1700" kern="1200" dirty="0"/>
        </a:p>
      </dsp:txBody>
      <dsp:txXfrm>
        <a:off x="2248881" y="1398769"/>
        <a:ext cx="1996507" cy="1197904"/>
      </dsp:txXfrm>
    </dsp:sp>
    <dsp:sp modelId="{E4601AFA-A2CA-A54E-8FBF-8A521C5A2A8D}">
      <dsp:nvSpPr>
        <dsp:cNvPr id="0" name=""/>
        <dsp:cNvSpPr/>
      </dsp:nvSpPr>
      <dsp:spPr>
        <a:xfrm>
          <a:off x="4445039" y="1398769"/>
          <a:ext cx="1996507" cy="1197904"/>
        </a:xfrm>
        <a:prstGeom prst="rect">
          <a:avLst/>
        </a:prstGeom>
        <a:solidFill>
          <a:srgbClr val="E4F8F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solidFill>
                <a:schemeClr val="tx1"/>
              </a:solidFill>
            </a:rPr>
            <a:t>Lack of research prior to 1993</a:t>
          </a:r>
        </a:p>
      </dsp:txBody>
      <dsp:txXfrm>
        <a:off x="4445039" y="1398769"/>
        <a:ext cx="1996507" cy="1197904"/>
      </dsp:txXfrm>
    </dsp:sp>
    <dsp:sp modelId="{75D81836-6AB0-3B44-9C66-AD486759D659}">
      <dsp:nvSpPr>
        <dsp:cNvPr id="0" name=""/>
        <dsp:cNvSpPr/>
      </dsp:nvSpPr>
      <dsp:spPr>
        <a:xfrm>
          <a:off x="6641197" y="1398769"/>
          <a:ext cx="1996507" cy="1197904"/>
        </a:xfrm>
        <a:prstGeom prst="rect">
          <a:avLst/>
        </a:prstGeom>
        <a:solidFill>
          <a:srgbClr val="014B8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Variation and minimal sociodemographic data</a:t>
          </a:r>
        </a:p>
      </dsp:txBody>
      <dsp:txXfrm>
        <a:off x="6641197" y="1398769"/>
        <a:ext cx="1996507" cy="1197904"/>
      </dsp:txXfrm>
    </dsp:sp>
    <dsp:sp modelId="{60154FF2-559E-E745-8B4B-3AE795ED9ECC}">
      <dsp:nvSpPr>
        <dsp:cNvPr id="0" name=""/>
        <dsp:cNvSpPr/>
      </dsp:nvSpPr>
      <dsp:spPr>
        <a:xfrm>
          <a:off x="3346960" y="2796324"/>
          <a:ext cx="1996507" cy="1197904"/>
        </a:xfrm>
        <a:prstGeom prst="rect">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solidFill>
                <a:schemeClr val="bg1"/>
              </a:solidFill>
            </a:rPr>
            <a:t>Lack of theoretical framework</a:t>
          </a:r>
        </a:p>
      </dsp:txBody>
      <dsp:txXfrm>
        <a:off x="3346960" y="2796324"/>
        <a:ext cx="1996507" cy="119790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376E30-4B34-9E47-BD8B-64282A7E3391}">
      <dsp:nvSpPr>
        <dsp:cNvPr id="0" name=""/>
        <dsp:cNvSpPr/>
      </dsp:nvSpPr>
      <dsp:spPr>
        <a:xfrm>
          <a:off x="1070447" y="569597"/>
          <a:ext cx="3051714" cy="3052057"/>
        </a:xfrm>
        <a:prstGeom prst="ellipse">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Unintentional behaviors</a:t>
          </a:r>
        </a:p>
      </dsp:txBody>
      <dsp:txXfrm>
        <a:off x="1517360" y="1016560"/>
        <a:ext cx="2157888" cy="2158131"/>
      </dsp:txXfrm>
    </dsp:sp>
    <dsp:sp modelId="{F453C8B8-A278-744B-AA0F-54DA73AFCD82}">
      <dsp:nvSpPr>
        <dsp:cNvPr id="0" name=""/>
        <dsp:cNvSpPr/>
      </dsp:nvSpPr>
      <dsp:spPr>
        <a:xfrm>
          <a:off x="2811959" y="430543"/>
          <a:ext cx="339288" cy="339434"/>
        </a:xfrm>
        <a:prstGeom prst="ellipse">
          <a:avLst/>
        </a:prstGeom>
        <a:solidFill>
          <a:srgbClr val="014B8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5570EA4-E404-2A43-94CF-54076DD0305D}">
      <dsp:nvSpPr>
        <dsp:cNvPr id="0" name=""/>
        <dsp:cNvSpPr/>
      </dsp:nvSpPr>
      <dsp:spPr>
        <a:xfrm>
          <a:off x="2008810" y="3394890"/>
          <a:ext cx="246015" cy="246018"/>
        </a:xfrm>
        <a:prstGeom prst="ellipse">
          <a:avLst/>
        </a:prstGeom>
        <a:solidFill>
          <a:srgbClr val="014B8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F00ADE5-05EE-D047-9776-0B9FD5B2DC08}">
      <dsp:nvSpPr>
        <dsp:cNvPr id="0" name=""/>
        <dsp:cNvSpPr/>
      </dsp:nvSpPr>
      <dsp:spPr>
        <a:xfrm>
          <a:off x="4318723" y="1808248"/>
          <a:ext cx="246015" cy="246018"/>
        </a:xfrm>
        <a:prstGeom prst="ellipse">
          <a:avLst/>
        </a:prstGeom>
        <a:solidFill>
          <a:srgbClr val="014B8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171F604-7594-E447-8A04-C3B99B1032DB}">
      <dsp:nvSpPr>
        <dsp:cNvPr id="0" name=""/>
        <dsp:cNvSpPr/>
      </dsp:nvSpPr>
      <dsp:spPr>
        <a:xfrm>
          <a:off x="3143109" y="3656596"/>
          <a:ext cx="339288" cy="339434"/>
        </a:xfrm>
        <a:prstGeom prst="ellipse">
          <a:avLst/>
        </a:prstGeom>
        <a:solidFill>
          <a:srgbClr val="014B8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411AAD1-70D0-2644-BA31-DEDC81028002}">
      <dsp:nvSpPr>
        <dsp:cNvPr id="0" name=""/>
        <dsp:cNvSpPr/>
      </dsp:nvSpPr>
      <dsp:spPr>
        <a:xfrm>
          <a:off x="2077669" y="912954"/>
          <a:ext cx="246015" cy="246018"/>
        </a:xfrm>
        <a:prstGeom prst="ellipse">
          <a:avLst/>
        </a:prstGeom>
        <a:solidFill>
          <a:srgbClr val="014B8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4C9C410-CD45-D746-83A7-34F1069B0EF5}">
      <dsp:nvSpPr>
        <dsp:cNvPr id="0" name=""/>
        <dsp:cNvSpPr/>
      </dsp:nvSpPr>
      <dsp:spPr>
        <a:xfrm>
          <a:off x="1303316" y="2320252"/>
          <a:ext cx="246015" cy="246018"/>
        </a:xfrm>
        <a:prstGeom prst="ellipse">
          <a:avLst/>
        </a:prstGeom>
        <a:solidFill>
          <a:srgbClr val="014B8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42E29DA-3B66-994E-9510-4000DD7F75FE}">
      <dsp:nvSpPr>
        <dsp:cNvPr id="0" name=""/>
        <dsp:cNvSpPr/>
      </dsp:nvSpPr>
      <dsp:spPr>
        <a:xfrm>
          <a:off x="116434" y="1120465"/>
          <a:ext cx="1240717" cy="1240433"/>
        </a:xfrm>
        <a:prstGeom prst="ellipse">
          <a:avLst/>
        </a:prstGeom>
        <a:solidFill>
          <a:srgbClr val="E4F8F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tx1"/>
              </a:solidFill>
            </a:rPr>
            <a:t>Glimpsing information</a:t>
          </a:r>
        </a:p>
      </dsp:txBody>
      <dsp:txXfrm>
        <a:off x="298133" y="1302122"/>
        <a:ext cx="877319" cy="877119"/>
      </dsp:txXfrm>
    </dsp:sp>
    <dsp:sp modelId="{0F7291EC-BC4E-6B49-86F6-EFB056B9D0C7}">
      <dsp:nvSpPr>
        <dsp:cNvPr id="0" name=""/>
        <dsp:cNvSpPr/>
      </dsp:nvSpPr>
      <dsp:spPr>
        <a:xfrm>
          <a:off x="2468915" y="923650"/>
          <a:ext cx="339288" cy="339434"/>
        </a:xfrm>
        <a:prstGeom prst="ellipse">
          <a:avLst/>
        </a:prstGeom>
        <a:solidFill>
          <a:srgbClr val="014B8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8DDEB4A-CA6B-134D-BD5A-C6CFD263CC82}">
      <dsp:nvSpPr>
        <dsp:cNvPr id="0" name=""/>
        <dsp:cNvSpPr/>
      </dsp:nvSpPr>
      <dsp:spPr>
        <a:xfrm>
          <a:off x="233495" y="2724578"/>
          <a:ext cx="613472" cy="613620"/>
        </a:xfrm>
        <a:prstGeom prst="ellipse">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B40B81B-D996-EA4C-A1C2-0B92EF48FF1F}">
      <dsp:nvSpPr>
        <dsp:cNvPr id="0" name=""/>
        <dsp:cNvSpPr/>
      </dsp:nvSpPr>
      <dsp:spPr>
        <a:xfrm>
          <a:off x="4435784" y="536795"/>
          <a:ext cx="1240717" cy="1240433"/>
        </a:xfrm>
        <a:prstGeom prst="ellipse">
          <a:avLst/>
        </a:prstGeom>
        <a:solidFill>
          <a:srgbClr val="E4F8F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tx1"/>
              </a:solidFill>
            </a:rPr>
            <a:t>Avoiding information</a:t>
          </a:r>
        </a:p>
      </dsp:txBody>
      <dsp:txXfrm>
        <a:off x="4617483" y="718452"/>
        <a:ext cx="877319" cy="877119"/>
      </dsp:txXfrm>
    </dsp:sp>
    <dsp:sp modelId="{A3622312-FD12-AB41-B9AD-AF20E00CD8DE}">
      <dsp:nvSpPr>
        <dsp:cNvPr id="0" name=""/>
        <dsp:cNvSpPr/>
      </dsp:nvSpPr>
      <dsp:spPr>
        <a:xfrm>
          <a:off x="3881780" y="1393225"/>
          <a:ext cx="339288" cy="339434"/>
        </a:xfrm>
        <a:prstGeom prst="ellipse">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62A8A18-0A2C-9A44-BD69-730E6A244379}">
      <dsp:nvSpPr>
        <dsp:cNvPr id="0" name=""/>
        <dsp:cNvSpPr/>
      </dsp:nvSpPr>
      <dsp:spPr>
        <a:xfrm>
          <a:off x="0" y="3454790"/>
          <a:ext cx="246015" cy="246018"/>
        </a:xfrm>
        <a:prstGeom prst="ellipse">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53717B6-BE99-0D4E-A0DA-DC5C60B1CFF5}">
      <dsp:nvSpPr>
        <dsp:cNvPr id="0" name=""/>
        <dsp:cNvSpPr/>
      </dsp:nvSpPr>
      <dsp:spPr>
        <a:xfrm>
          <a:off x="2451387" y="3104659"/>
          <a:ext cx="246015" cy="246018"/>
        </a:xfrm>
        <a:prstGeom prst="ellipse">
          <a:avLst/>
        </a:prstGeom>
        <a:solidFill>
          <a:srgbClr val="014B8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EEFAD9A-745D-D448-8623-BB3DEDC6461A}">
      <dsp:nvSpPr>
        <dsp:cNvPr id="0" name=""/>
        <dsp:cNvSpPr/>
      </dsp:nvSpPr>
      <dsp:spPr>
        <a:xfrm>
          <a:off x="5019209" y="2681079"/>
          <a:ext cx="1240717" cy="1240433"/>
        </a:xfrm>
        <a:prstGeom prst="ellipse">
          <a:avLst/>
        </a:prstGeom>
        <a:solidFill>
          <a:srgbClr val="E4F8F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tx1"/>
              </a:solidFill>
            </a:rPr>
            <a:t>Encountering information</a:t>
          </a:r>
        </a:p>
      </dsp:txBody>
      <dsp:txXfrm>
        <a:off x="5200908" y="2862736"/>
        <a:ext cx="877319" cy="877119"/>
      </dsp:txXfrm>
    </dsp:sp>
    <dsp:sp modelId="{F4ED4D98-9223-D34B-A18D-CE1D1F2A244D}">
      <dsp:nvSpPr>
        <dsp:cNvPr id="0" name=""/>
        <dsp:cNvSpPr/>
      </dsp:nvSpPr>
      <dsp:spPr>
        <a:xfrm>
          <a:off x="4669279" y="2637580"/>
          <a:ext cx="246015" cy="246018"/>
        </a:xfrm>
        <a:prstGeom prst="ellipse">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3454F8-0464-0B4C-98DC-2B881C4CB774}">
      <dsp:nvSpPr>
        <dsp:cNvPr id="0" name=""/>
        <dsp:cNvSpPr/>
      </dsp:nvSpPr>
      <dsp:spPr>
        <a:xfrm>
          <a:off x="1579628" y="874174"/>
          <a:ext cx="2564783" cy="2565224"/>
        </a:xfrm>
        <a:prstGeom prst="ellipse">
          <a:avLst/>
        </a:prstGeom>
        <a:solidFill>
          <a:srgbClr val="014B8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t>Purposeful behaviors</a:t>
          </a:r>
        </a:p>
      </dsp:txBody>
      <dsp:txXfrm>
        <a:off x="1955232" y="1249842"/>
        <a:ext cx="1813575" cy="1813888"/>
      </dsp:txXfrm>
    </dsp:sp>
    <dsp:sp modelId="{1FEF8098-0C25-EC40-97F2-1ACC1911E33C}">
      <dsp:nvSpPr>
        <dsp:cNvPr id="0" name=""/>
        <dsp:cNvSpPr/>
      </dsp:nvSpPr>
      <dsp:spPr>
        <a:xfrm>
          <a:off x="2368266" y="3248703"/>
          <a:ext cx="206760" cy="206739"/>
        </a:xfrm>
        <a:prstGeom prst="ellipse">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0BE1CD6-AF52-924C-86E4-E83DC60EBFB5}">
      <dsp:nvSpPr>
        <dsp:cNvPr id="0" name=""/>
        <dsp:cNvSpPr/>
      </dsp:nvSpPr>
      <dsp:spPr>
        <a:xfrm>
          <a:off x="4309609" y="1915208"/>
          <a:ext cx="206760" cy="206739"/>
        </a:xfrm>
        <a:prstGeom prst="ellipse">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7408025-A5BF-564C-A2EA-E2E6116B6A44}">
      <dsp:nvSpPr>
        <dsp:cNvPr id="0" name=""/>
        <dsp:cNvSpPr/>
      </dsp:nvSpPr>
      <dsp:spPr>
        <a:xfrm>
          <a:off x="3321576" y="3468737"/>
          <a:ext cx="285151" cy="285585"/>
        </a:xfrm>
        <a:prstGeom prst="ellipse">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8A4768B-BCB7-114E-8143-E893A90B0B01}">
      <dsp:nvSpPr>
        <dsp:cNvPr id="0" name=""/>
        <dsp:cNvSpPr/>
      </dsp:nvSpPr>
      <dsp:spPr>
        <a:xfrm>
          <a:off x="2426138" y="1162510"/>
          <a:ext cx="206760" cy="206739"/>
        </a:xfrm>
        <a:prstGeom prst="ellipse">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0A06EFD-6088-9C40-BF31-7FC5B5622DCF}">
      <dsp:nvSpPr>
        <dsp:cNvPr id="0" name=""/>
        <dsp:cNvSpPr/>
      </dsp:nvSpPr>
      <dsp:spPr>
        <a:xfrm>
          <a:off x="1775340" y="2345649"/>
          <a:ext cx="206760" cy="206739"/>
        </a:xfrm>
        <a:prstGeom prst="ellipse">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B3DEAD9-F0C3-C448-98B0-F4CEE01D2CC7}">
      <dsp:nvSpPr>
        <dsp:cNvPr id="0" name=""/>
        <dsp:cNvSpPr/>
      </dsp:nvSpPr>
      <dsp:spPr>
        <a:xfrm>
          <a:off x="777837" y="1337162"/>
          <a:ext cx="1042748" cy="1042867"/>
        </a:xfrm>
        <a:prstGeom prst="ellipse">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t>Avoiding information</a:t>
          </a:r>
        </a:p>
      </dsp:txBody>
      <dsp:txXfrm>
        <a:off x="930544" y="1489886"/>
        <a:ext cx="737334" cy="737419"/>
      </dsp:txXfrm>
    </dsp:sp>
    <dsp:sp modelId="{A3622312-FD12-AB41-B9AD-AF20E00CD8DE}">
      <dsp:nvSpPr>
        <dsp:cNvPr id="0" name=""/>
        <dsp:cNvSpPr/>
      </dsp:nvSpPr>
      <dsp:spPr>
        <a:xfrm>
          <a:off x="2754956" y="1171678"/>
          <a:ext cx="285151" cy="285585"/>
        </a:xfrm>
        <a:prstGeom prst="ellipse">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867B8ED-A7B4-0845-A637-484C0524FAC1}">
      <dsp:nvSpPr>
        <dsp:cNvPr id="0" name=""/>
        <dsp:cNvSpPr/>
      </dsp:nvSpPr>
      <dsp:spPr>
        <a:xfrm>
          <a:off x="876220" y="2685325"/>
          <a:ext cx="515587" cy="515703"/>
        </a:xfrm>
        <a:prstGeom prst="ellipse">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AE36E89-F13D-724E-BAF5-50473D995805}">
      <dsp:nvSpPr>
        <dsp:cNvPr id="0" name=""/>
        <dsp:cNvSpPr/>
      </dsp:nvSpPr>
      <dsp:spPr>
        <a:xfrm>
          <a:off x="4407992" y="846670"/>
          <a:ext cx="1042748" cy="1042867"/>
        </a:xfrm>
        <a:prstGeom prst="ellipse">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t>Information seeking</a:t>
          </a:r>
        </a:p>
      </dsp:txBody>
      <dsp:txXfrm>
        <a:off x="4560699" y="999394"/>
        <a:ext cx="737334" cy="737419"/>
      </dsp:txXfrm>
    </dsp:sp>
    <dsp:sp modelId="{748DBA56-F347-6848-801F-100AD946F45D}">
      <dsp:nvSpPr>
        <dsp:cNvPr id="0" name=""/>
        <dsp:cNvSpPr/>
      </dsp:nvSpPr>
      <dsp:spPr>
        <a:xfrm>
          <a:off x="3942385" y="1566363"/>
          <a:ext cx="285151" cy="285585"/>
        </a:xfrm>
        <a:prstGeom prst="ellipse">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ABB445-3877-BA4C-8CF7-BCB45927C2E9}">
      <dsp:nvSpPr>
        <dsp:cNvPr id="0" name=""/>
        <dsp:cNvSpPr/>
      </dsp:nvSpPr>
      <dsp:spPr>
        <a:xfrm>
          <a:off x="679981" y="3299127"/>
          <a:ext cx="206760" cy="206739"/>
        </a:xfrm>
        <a:prstGeom prst="ellipse">
          <a:avLst/>
        </a:prstGeom>
        <a:solidFill>
          <a:srgbClr val="18A3E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2384708-6287-4C47-8AF0-F1B52202873B}">
      <dsp:nvSpPr>
        <dsp:cNvPr id="0" name=""/>
        <dsp:cNvSpPr/>
      </dsp:nvSpPr>
      <dsp:spPr>
        <a:xfrm>
          <a:off x="2740225" y="3004832"/>
          <a:ext cx="206760" cy="206739"/>
        </a:xfrm>
        <a:prstGeom prst="ellipse">
          <a:avLst/>
        </a:prstGeom>
        <a:solidFill>
          <a:srgbClr val="E4F8F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EAA9DCF-8A58-044C-BDAF-8030B4A33AE5}">
      <dsp:nvSpPr>
        <dsp:cNvPr id="0" name=""/>
        <dsp:cNvSpPr/>
      </dsp:nvSpPr>
      <dsp:spPr>
        <a:xfrm>
          <a:off x="4898326" y="2648653"/>
          <a:ext cx="1042748" cy="1042867"/>
        </a:xfrm>
        <a:prstGeom prst="ellipse">
          <a:avLst/>
        </a:prstGeom>
        <a:solidFill>
          <a:srgbClr val="E4F8F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tx1"/>
              </a:solidFill>
            </a:rPr>
            <a:t>How individuals "deal with" information</a:t>
          </a:r>
        </a:p>
      </dsp:txBody>
      <dsp:txXfrm>
        <a:off x="5051033" y="2801377"/>
        <a:ext cx="737334" cy="737419"/>
      </dsp:txXfrm>
    </dsp:sp>
    <dsp:sp modelId="{A76B521F-ED09-9A4D-992D-0FC1A17AEC94}">
      <dsp:nvSpPr>
        <dsp:cNvPr id="0" name=""/>
        <dsp:cNvSpPr/>
      </dsp:nvSpPr>
      <dsp:spPr>
        <a:xfrm>
          <a:off x="4604230" y="2612439"/>
          <a:ext cx="206760" cy="206739"/>
        </a:xfrm>
        <a:prstGeom prst="ellipse">
          <a:avLst/>
        </a:prstGeom>
        <a:solidFill>
          <a:schemeClr val="accent4">
            <a:shade val="80000"/>
            <a:hueOff val="438850"/>
            <a:satOff val="-17325"/>
            <a:lumOff val="2327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69459D8-1CE9-6544-A5C1-C3AD593AD4C9}">
      <dsp:nvSpPr>
        <dsp:cNvPr id="0" name=""/>
        <dsp:cNvSpPr/>
      </dsp:nvSpPr>
      <dsp:spPr>
        <a:xfrm>
          <a:off x="1905289" y="3541164"/>
          <a:ext cx="1042748" cy="1042867"/>
        </a:xfrm>
        <a:prstGeom prst="ellipse">
          <a:avLst/>
        </a:prstGeom>
        <a:solidFill>
          <a:srgbClr val="E4F8F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tx1"/>
              </a:solidFill>
            </a:rPr>
            <a:t>Secrecy</a:t>
          </a:r>
        </a:p>
      </dsp:txBody>
      <dsp:txXfrm>
        <a:off x="2057996" y="3693888"/>
        <a:ext cx="737334" cy="737419"/>
      </dsp:txXfrm>
    </dsp:sp>
    <dsp:sp modelId="{784450B8-9222-8444-A59B-1641FC11EFA8}">
      <dsp:nvSpPr>
        <dsp:cNvPr id="0" name=""/>
        <dsp:cNvSpPr/>
      </dsp:nvSpPr>
      <dsp:spPr>
        <a:xfrm>
          <a:off x="2836503" y="3505867"/>
          <a:ext cx="206760" cy="206739"/>
        </a:xfrm>
        <a:prstGeom prst="ellipse">
          <a:avLst/>
        </a:prstGeom>
        <a:solidFill>
          <a:srgbClr val="E4F8F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87417B9-A2DE-D74A-A82A-0DC75639103C}">
      <dsp:nvSpPr>
        <dsp:cNvPr id="0" name=""/>
        <dsp:cNvSpPr/>
      </dsp:nvSpPr>
      <dsp:spPr>
        <a:xfrm>
          <a:off x="2899636" y="0"/>
          <a:ext cx="1042748" cy="1042867"/>
        </a:xfrm>
        <a:prstGeom prst="ellipse">
          <a:avLst/>
        </a:prstGeom>
        <a:solidFill>
          <a:srgbClr val="E4F8F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en-US" sz="1000" kern="1200" dirty="0">
              <a:solidFill>
                <a:schemeClr val="tx1"/>
              </a:solidFill>
            </a:rPr>
            <a:t>Disclosure</a:t>
          </a:r>
        </a:p>
      </dsp:txBody>
      <dsp:txXfrm>
        <a:off x="3052343" y="152724"/>
        <a:ext cx="737334" cy="737419"/>
      </dsp:txXfrm>
    </dsp:sp>
    <dsp:sp modelId="{0BD93D33-A970-C345-8A15-CD8C23CCCA33}">
      <dsp:nvSpPr>
        <dsp:cNvPr id="0" name=""/>
        <dsp:cNvSpPr/>
      </dsp:nvSpPr>
      <dsp:spPr>
        <a:xfrm>
          <a:off x="1613825" y="1130422"/>
          <a:ext cx="206760" cy="206739"/>
        </a:xfrm>
        <a:prstGeom prst="ellipse">
          <a:avLst/>
        </a:prstGeom>
        <a:solidFill>
          <a:srgbClr val="E4F8FD"/>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34EDE1B-7686-FF4F-8A29-00BBC65097EE}">
      <dsp:nvSpPr>
        <dsp:cNvPr id="0" name=""/>
        <dsp:cNvSpPr/>
      </dsp:nvSpPr>
      <dsp:spPr>
        <a:xfrm>
          <a:off x="4021301" y="256705"/>
          <a:ext cx="206760" cy="206739"/>
        </a:xfrm>
        <a:prstGeom prst="ellipse">
          <a:avLst/>
        </a:prstGeom>
        <a:solidFill>
          <a:schemeClr val="accent4">
            <a:shade val="80000"/>
            <a:hueOff val="607638"/>
            <a:satOff val="-23989"/>
            <a:lumOff val="3222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cycle6">
  <dgm:title val=""/>
  <dgm:desc val=""/>
  <dgm:catLst>
    <dgm:cat type="cycle" pri="4000"/>
    <dgm:cat type="relationship" pri="24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param type="endSty" val="noArr"/>
              </dgm:alg>
              <dgm:shape xmlns:r="http://schemas.openxmlformats.org/officeDocument/2006/relationships" type="conn" r:blip="">
                <dgm:adjLst/>
              </dgm:shape>
              <dgm:presOf axis="self"/>
              <dgm:constrLst>
                <dgm:constr type="h" refType="w" fact="0.65"/>
                <dgm:constr type="connDist"/>
                <dgm:constr type="begPad" refType="connDist" fact="0.01"/>
                <dgm:constr type="endPad" refType="connDist" fact="0.01"/>
              </dgm:constrLst>
              <dgm:ruleLst/>
            </dgm:layoutNode>
          </dgm:forEach>
        </dgm:if>
        <dgm:else name="Name16"/>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arrow4">
  <dgm:title val=""/>
  <dgm:desc val=""/>
  <dgm:catLst>
    <dgm:cat type="relationship" pri="8000"/>
    <dgm:cat type="process" pri="30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shape xmlns:r="http://schemas.openxmlformats.org/officeDocument/2006/relationships" r:blip="">
      <dgm:adjLst/>
    </dgm:shape>
    <dgm:presOf/>
    <dgm:choose name="Name0">
      <dgm:if name="Name1" func="var" arg="dir" op="equ" val="norm">
        <dgm:choose name="Name2">
          <dgm:if name="Name3" axis="ch" ptType="node" func="cnt" op="lte" val="1">
            <dgm:constrLst>
              <dgm:constr type="primFontSz" for="des" ptType="node" op="equ" val="65"/>
              <dgm:constr type="w" for="ch" forName="upArrow" refType="w" fact="0.33"/>
              <dgm:constr type="h" for="ch" forName="upArrow" refType="h"/>
              <dgm:constr type="b" for="ch" forName="upArrow" refType="h" fact="0.48"/>
              <dgm:constr type="l" for="ch" forName="upArrow"/>
              <dgm:constr type="h" for="ch" forName="upArrow" refType="w" refFor="ch" refForName="upArrow" op="gte" fact="0.75"/>
              <dgm:constr type="w" for="ch" forName="upArrowText" refType="w" fact="0.56"/>
              <dgm:constr type="h" for="ch" forName="upArrowText" refType="h"/>
              <dgm:constr type="b" for="ch" forName="upArrowText" refType="h" fact="0.48"/>
              <dgm:constr type="l" for="ch" forName="upArrowText" refType="w" refFor="ch" refForName="upArrow" fact="1.03"/>
            </dgm:constrLst>
          </dgm:if>
          <dgm:else name="Name4">
            <dgm:constrLst>
              <dgm:constr type="primFontSz" for="des" ptType="node" op="equ" val="65"/>
              <dgm:constr type="w" for="ch" forName="upArrow" refType="w" fact="0.33"/>
              <dgm:constr type="h" for="ch" forName="upArrow" refType="h" fact="0.48"/>
              <dgm:constr type="b" for="ch" forName="upArrow" refType="h" fact="0.48"/>
              <dgm:constr type="l" for="ch" forName="upArrow"/>
              <dgm:constr type="h" for="ch" forName="upArrow" refType="w" refFor="ch" refForName="upArrow" op="gte" fact="0.75"/>
              <dgm:constr type="w" for="ch" forName="upArrowText" refType="w" fact="0.56"/>
              <dgm:constr type="h" for="ch" forName="upArrowText" refType="h" fact="0.48"/>
              <dgm:constr type="b" for="ch" forName="upArrowText" refType="h" fact="0.48"/>
              <dgm:constr type="l" for="ch" forName="upArrowText" refType="w" refFor="ch" refForName="upArrow" fact="1.03"/>
              <dgm:constr type="w" for="ch" forName="downArrow" refType="w" fact="0.33"/>
              <dgm:constr type="h" for="ch" forName="downArrow" refType="h" fact="0.48"/>
              <dgm:constr type="t" for="ch" forName="downArrow" refType="h" fact="0.52"/>
              <dgm:constr type="l" for="ch" forName="downArrow" refType="w" refFor="ch" refForName="downArrow" fact="0.3"/>
              <dgm:constr type="h" for="ch" forName="downArrow" refType="w" refFor="ch" refForName="downArrow" op="gte" fact="0.75"/>
              <dgm:constr type="w" for="ch" forName="downArrowText" refType="w" fact="0.56"/>
              <dgm:constr type="h" for="ch" forName="downArrowText" refType="h" fact="0.48"/>
              <dgm:constr type="t" for="ch" forName="downArrowText" refType="h" fact="0.52"/>
              <dgm:constr type="l" for="ch" forName="downArrowText" refType="w" refFor="ch" refForName="downArrow" fact="1.33"/>
            </dgm:constrLst>
          </dgm:else>
        </dgm:choose>
      </dgm:if>
      <dgm:else name="Name5">
        <dgm:choose name="Name6">
          <dgm:if name="Name7" axis="ch" ptType="node" func="cnt" op="lte" val="1">
            <dgm:constrLst>
              <dgm:constr type="primFontSz" for="des" ptType="node" op="equ" val="65"/>
              <dgm:constr type="w" for="ch" forName="upArrow" refType="w" fact="0.33"/>
              <dgm:constr type="h" for="ch" forName="upArrow" refType="h"/>
              <dgm:constr type="t" for="ch" forName="upArrow"/>
              <dgm:constr type="l" for="ch" forName="upArrow" refType="w" fact="0.67"/>
              <dgm:constr type="h" for="ch" forName="upArrow" refType="w" refFor="ch" refForName="upArrow" op="gte" fact="0.75"/>
              <dgm:constr type="w" for="ch" forName="upArrowText" refType="w" fact="0.56"/>
              <dgm:constr type="h" for="ch" forName="upArrowText" refType="h"/>
              <dgm:constr type="t" for="ch" forName="upArrowText"/>
              <dgm:constr type="l" for="ch" forName="upArrowText" refType="w" fact="0.1"/>
            </dgm:constrLst>
          </dgm:if>
          <dgm:else name="Name8">
            <dgm:constrLst>
              <dgm:constr type="primFontSz" for="des" ptType="node" op="equ" val="65"/>
              <dgm:constr type="w" for="ch" forName="upArrow" refType="w" fact="0.33"/>
              <dgm:constr type="h" for="ch" forName="upArrow" refType="h" fact="0.48"/>
              <dgm:constr type="t" for="ch" forName="upArrow"/>
              <dgm:constr type="l" for="ch" forName="upArrow" refType="w" fact="0.67"/>
              <dgm:constr type="h" for="ch" forName="upArrow" refType="w" refFor="ch" refForName="upArrow" op="gte" fact="0.75"/>
              <dgm:constr type="w" for="ch" forName="upArrowText" refType="w" fact="0.56"/>
              <dgm:constr type="h" for="ch" forName="upArrowText" refType="h" fact="0.48"/>
              <dgm:constr type="t" for="ch" forName="upArrowText"/>
              <dgm:constr type="l" for="ch" forName="upArrowText" refType="w" fact="0.1"/>
              <dgm:constr type="w" for="ch" forName="downArrow" refType="w" fact="0.33"/>
              <dgm:constr type="h" for="ch" forName="downArrow" refType="h" fact="0.48"/>
              <dgm:constr type="t" for="ch" forName="downArrow" refType="h" fact="0.52"/>
              <dgm:constr type="l" for="ch" forName="downArrow" refType="w" fact="0.57"/>
              <dgm:constr type="h" for="ch" forName="downArrow" refType="w" refFor="ch" refForName="downArrow" op="gte" fact="0.75"/>
              <dgm:constr type="w" for="ch" forName="downArrowText" refType="w" fact="0.56"/>
              <dgm:constr type="h" for="ch" forName="downArrowText" refType="h" fact="0.48"/>
              <dgm:constr type="t" for="ch" forName="downArrowText" refType="h" fact="0.52"/>
              <dgm:constr type="l" for="ch" forName="downArrowText"/>
            </dgm:constrLst>
          </dgm:else>
        </dgm:choose>
      </dgm:else>
    </dgm:choose>
    <dgm:ruleLst/>
    <dgm:forEach name="Name9" axis="ch" ptType="node" cnt="1">
      <dgm:layoutNode name="upArrow" styleLbl="node1">
        <dgm:alg type="sp"/>
        <dgm:shape xmlns:r="http://schemas.openxmlformats.org/officeDocument/2006/relationships" type="upArrow" r:blip="">
          <dgm:adjLst/>
        </dgm:shape>
        <dgm:presOf/>
        <dgm:constrLst/>
        <dgm:ruleLst/>
      </dgm:layoutNode>
      <dgm:layoutNode name="upArrowText" styleLbl="revTx">
        <dgm:varLst>
          <dgm:chMax val="0"/>
          <dgm:bulletEnabled val="1"/>
        </dgm:varLst>
        <dgm:choose name="Name10">
          <dgm:if name="Name11" axis="root des" ptType="all node" func="maxDepth" op="gt" val="1">
            <dgm:alg type="tx">
              <dgm:param type="parTxLTRAlign" val="l"/>
              <dgm:param type="parTxRTLAlign" val="r"/>
              <dgm:param type="txAnchorVertCh" val="mid"/>
            </dgm:alg>
          </dgm:if>
          <dgm:else name="Name12">
            <dgm:choose name="Name13">
              <dgm:if name="Name14" func="var" arg="dir" op="equ" val="norm">
                <dgm:alg type="tx">
                  <dgm:param type="parTxLTRAlign" val="l"/>
                  <dgm:param type="parTxRTLAlign" val="l"/>
                  <dgm:param type="txAnchorVertCh" val="mid"/>
                </dgm:alg>
              </dgm:if>
              <dgm:else name="Name15">
                <dgm:alg type="tx">
                  <dgm:param type="parTxLTRAlign" val="r"/>
                  <dgm:param type="parTxRTLAlign" val="r"/>
                  <dgm:param type="txAnchorVertCh" val="mid"/>
                </dgm:alg>
              </dgm:else>
            </dgm:choose>
          </dgm:else>
        </dgm:choose>
        <dgm:shape xmlns:r="http://schemas.openxmlformats.org/officeDocument/2006/relationships" type="rect" r:blip="">
          <dgm:adjLst/>
        </dgm:shape>
        <dgm:presOf axis="desOrSelf" ptType="node"/>
        <dgm:constrLst>
          <dgm:constr type="tMarg"/>
        </dgm:constrLst>
        <dgm:ruleLst>
          <dgm:rule type="primFontSz" val="5" fact="NaN" max="NaN"/>
        </dgm:ruleLst>
      </dgm:layoutNode>
    </dgm:forEach>
    <dgm:forEach name="Name16" axis="ch" ptType="node" st="2" cnt="1">
      <dgm:layoutNode name="downArrow" styleLbl="node1">
        <dgm:alg type="sp"/>
        <dgm:shape xmlns:r="http://schemas.openxmlformats.org/officeDocument/2006/relationships" type="downArrow" r:blip="">
          <dgm:adjLst/>
        </dgm:shape>
        <dgm:presOf/>
        <dgm:constrLst/>
        <dgm:ruleLst/>
      </dgm:layoutNode>
      <dgm:layoutNode name="downArrowText" styleLbl="revTx">
        <dgm:varLst>
          <dgm:chMax val="0"/>
          <dgm:bulletEnabled val="1"/>
        </dgm:varLst>
        <dgm:choose name="Name17">
          <dgm:if name="Name18" axis="root des" ptType="all node" func="maxDepth" op="gt" val="1">
            <dgm:alg type="tx">
              <dgm:param type="parTxLTRAlign" val="l"/>
              <dgm:param type="parTxRTLAlign" val="r"/>
              <dgm:param type="txAnchorVertCh" val="mid"/>
            </dgm:alg>
          </dgm:if>
          <dgm:else name="Name19">
            <dgm:choose name="Name20">
              <dgm:if name="Name21" func="var" arg="dir" op="equ" val="norm">
                <dgm:alg type="tx">
                  <dgm:param type="parTxLTRAlign" val="l"/>
                  <dgm:param type="parTxRTLAlign" val="l"/>
                  <dgm:param type="txAnchorVertCh" val="mid"/>
                </dgm:alg>
              </dgm:if>
              <dgm:else name="Name22">
                <dgm:alg type="tx">
                  <dgm:param type="parTxLTRAlign" val="r"/>
                  <dgm:param type="parTxRTLAlign" val="r"/>
                  <dgm:param type="txAnchorVertCh" val="mid"/>
                </dgm:alg>
              </dgm:else>
            </dgm:choose>
          </dgm:else>
        </dgm:choose>
        <dgm:shape xmlns:r="http://schemas.openxmlformats.org/officeDocument/2006/relationships" type="rect" r:blip="">
          <dgm:adjLst/>
        </dgm:shape>
        <dgm:presOf axis="desOrSelf" ptType="node"/>
        <dgm:constrLst>
          <dgm:constr type="tMarg"/>
        </dgm:constrLst>
        <dgm:ruleLst>
          <dgm:rule type="primFontSz" val="5" fact="NaN" max="NaN"/>
        </dgm:ruleLst>
      </dgm:layoutNode>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9/3/layout/CircleRelationship">
  <dgm:title val=""/>
  <dgm:desc val=""/>
  <dgm:catLst>
    <dgm:cat type="relationship" pri="1500"/>
  </dgm:catLst>
  <dgm:samp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ampData>
  <dgm:style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tyleData>
  <dgm:clr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clrData>
  <dgm:layoutNode name="Name0">
    <dgm:varLst>
      <dgm:chMax val="1"/>
      <dgm:chPref val="1"/>
    </dgm:varLst>
    <dgm:shape xmlns:r="http://schemas.openxmlformats.org/officeDocument/2006/relationships" r:blip="">
      <dgm:adjLst/>
    </dgm:shape>
    <dgm:choose name="Name1">
      <dgm:if name="Name2" axis="ch ch" ptType="node node" func="cnt" op="equ" val="0">
        <dgm:alg type="composite">
          <dgm:param type="ar" val="0.98"/>
        </dgm:alg>
        <dgm:constrLst>
          <dgm:constr type="primFontSz" for="des" ptType="node" op="equ" val="65"/>
          <dgm:constr type="l" for="ch" forName="Parent" refType="w" fact="0"/>
          <dgm:constr type="t" for="ch" forName="Parent" refType="h" fact="0.039"/>
          <dgm:constr type="w" for="ch" forName="Parent" refType="w" fact="0.8734"/>
          <dgm:constr type="h" for="ch" forName="Parent" refType="h" fact="0.856"/>
          <dgm:constr type="l" for="ch" forName="Accent1" refType="w" fact="0.4984"/>
          <dgm:constr type="t" for="ch" forName="Accent1" refType="h" fact="0"/>
          <dgm:constr type="w" for="ch" forName="Accent1" refType="w" fact="0.0972"/>
          <dgm:constr type="h" for="ch" forName="Accent1" refType="h" fact="0.0952"/>
          <dgm:constr type="l" for="ch" forName="Accent2" refType="w" fact="0.2684"/>
          <dgm:constr type="t" for="ch" forName="Accent2" refType="h" fact="0.8314"/>
          <dgm:constr type="w" for="ch" forName="Accent2" refType="w" fact="0.0704"/>
          <dgm:constr type="h" for="ch" forName="Accent2" refType="h" fact="0.069"/>
          <dgm:constr type="l" for="ch" forName="Accent3" refType="w" fact="0.9296"/>
          <dgm:constr type="t" for="ch" forName="Accent3" refType="h" fact="0.3864"/>
          <dgm:constr type="w" for="ch" forName="Accent3" refType="w" fact="0.0704"/>
          <dgm:constr type="h" for="ch" forName="Accent3" refType="h" fact="0.069"/>
          <dgm:constr type="l" for="ch" forName="Accent4" refType="w" fact="0.5931"/>
          <dgm:constr type="t" for="ch" forName="Accent4" refType="h" fact="0.9048"/>
          <dgm:constr type="w" for="ch" forName="Accent4" refType="w" fact="0.0972"/>
          <dgm:constr type="h" for="ch" forName="Accent4" refType="h" fact="0.0952"/>
          <dgm:constr type="l" for="ch" forName="Accent5" refType="w" fact="0.2883"/>
          <dgm:constr type="t" for="ch" forName="Accent5" refType="h" fact="0.1353"/>
          <dgm:constr type="w" for="ch" forName="Accent5" refType="w" fact="0.0704"/>
          <dgm:constr type="h" for="ch" forName="Accent5" refType="h" fact="0.069"/>
          <dgm:constr type="l" for="ch" forName="Accent6" refType="w" fact="0.0666"/>
          <dgm:constr type="t" for="ch" forName="Accent6" refType="h" fact="0.53"/>
          <dgm:constr type="w" for="ch" forName="Accent6" refType="w" fact="0.0704"/>
          <dgm:constr type="h" for="ch" forName="Accent6" refType="h" fact="0.069"/>
        </dgm:constrLst>
      </dgm:if>
      <dgm:if name="Name3" axis="ch ch" ptType="node node" func="cnt" op="equ" val="1">
        <dgm:alg type="composite">
          <dgm:param type="ar" val="1.2476"/>
        </dgm:alg>
        <dgm:constrLst>
          <dgm:constr type="primFontSz" for="des" ptType="node" op="equ" val="65"/>
          <dgm:constr type="l" for="ch" forName="Parent" refType="w" fact="0.2145"/>
          <dgm:constr type="t" for="ch" forName="Parent" refType="h" fact="0.039"/>
          <dgm:constr type="w" for="ch" forName="Parent" refType="w" fact="0.6861"/>
          <dgm:constr type="h" for="ch" forName="Parent" refType="h" fact="0.856"/>
          <dgm:constr type="l" for="ch" forName="Accent8" refType="w" fact="0.0262"/>
          <dgm:constr type="t" for="ch" forName="Accent8" refType="h" fact="0.6434"/>
          <dgm:constr type="w" for="ch" forName="Accent8" refType="w" fact="0.138"/>
          <dgm:constr type="h" for="ch" forName="Accent8" refType="h" fact="0.1721"/>
          <dgm:constr type="l" for="ch" forName="Accent1" refType="w" fact="0.6059"/>
          <dgm:constr type="t" for="ch" forName="Accent1" refType="h" fact="0"/>
          <dgm:constr type="w" for="ch" forName="Accent1" refType="w" fact="0.0763"/>
          <dgm:constr type="h" for="ch" forName="Accent1" refType="h" fact="0.0952"/>
          <dgm:constr type="l" for="ch" forName="Accent2" refType="w" fact="0.4253"/>
          <dgm:constr type="t" for="ch" forName="Accent2" refType="h" fact="0.8314"/>
          <dgm:constr type="w" for="ch" forName="Accent2" refType="w" fact="0.0553"/>
          <dgm:constr type="h" for="ch" forName="Accent2" refType="h" fact="0.069"/>
          <dgm:constr type="l" for="ch" forName="Accent3" refType="w" fact="0.9447"/>
          <dgm:constr type="t" for="ch" forName="Accent3" refType="h" fact="0.3864"/>
          <dgm:constr type="w" for="ch" forName="Accent3" refType="w" fact="0.0553"/>
          <dgm:constr type="h" for="ch" forName="Accent3" refType="h" fact="0.069"/>
          <dgm:constr type="l" for="ch" forName="Child1" refType="w" fact="0"/>
          <dgm:constr type="t" for="ch" forName="Child1" refType="h" fact="0.1935"/>
          <dgm:constr type="w" for="ch" forName="Child1" refType="w" fact="0.2789"/>
          <dgm:constr type="h" for="ch" forName="Child1" refType="h" fact="0.3479"/>
          <dgm:constr type="l" for="ch" forName="Accent4" refType="w" fact="0.6803"/>
          <dgm:constr type="t" for="ch" forName="Accent4" refType="h" fact="0.9048"/>
          <dgm:constr type="w" for="ch" forName="Accent4" refType="w" fact="0.0763"/>
          <dgm:constr type="h" for="ch" forName="Accent4" refType="h" fact="0.0952"/>
          <dgm:constr type="l" for="ch" forName="Accent7" refType="w" fact="0.5287"/>
          <dgm:constr type="t" for="ch" forName="Accent7" refType="h" fact="0.1383"/>
          <dgm:constr type="w" for="ch" forName="Accent7" refType="w" fact="0.0763"/>
          <dgm:constr type="h" for="ch" forName="Accent7" refType="h" fact="0.0952"/>
          <dgm:constr type="l" for="ch" forName="Accent5" refType="w" fact="0.4409"/>
          <dgm:constr type="t" for="ch" forName="Accent5" refType="h" fact="0.1353"/>
          <dgm:constr type="w" for="ch" forName="Accent5" refType="w" fact="0.0553"/>
          <dgm:constr type="h" for="ch" forName="Accent5" refType="h" fact="0.069"/>
          <dgm:constr type="l" for="ch" forName="Accent6" refType="w" fact="0.2668"/>
          <dgm:constr type="t" for="ch" forName="Accent6" refType="h" fact="0.53"/>
          <dgm:constr type="w" for="ch" forName="Accent6" refType="w" fact="0.0553"/>
          <dgm:constr type="h" for="ch" forName="Accent6" refType="h" fact="0.069"/>
        </dgm:constrLst>
      </dgm:if>
      <dgm:if name="Name4" axis="ch ch" ptType="node node" func="cnt" op="equ" val="2">
        <dgm:alg type="composite">
          <dgm:param type="ar" val="1.592"/>
        </dgm:alg>
        <dgm:constrLst>
          <dgm:constr type="primFontSz" for="des" ptType="node" op="equ" val="65"/>
          <dgm:constr type="l" for="ch" forName="Parent" refType="w" fact="0.1886"/>
          <dgm:constr type="t" for="ch" forName="Parent" refType="h" fact="0.039"/>
          <dgm:constr type="w" for="ch" forName="Parent" refType="w" fact="0.5377"/>
          <dgm:constr type="h" for="ch" forName="Parent" refType="h" fact="0.856"/>
          <dgm:constr type="l" for="ch" forName="Accent8" refType="w" fact="0.0411"/>
          <dgm:constr type="t" for="ch" forName="Accent8" refType="h" fact="0.6434"/>
          <dgm:constr type="w" for="ch" forName="Accent8" refType="w" fact="0.1081"/>
          <dgm:constr type="h" for="ch" forName="Accent8" refType="h" fact="0.1721"/>
          <dgm:constr type="l" for="ch" forName="Accent1" refType="w" fact="0.4954"/>
          <dgm:constr type="t" for="ch" forName="Accent1" refType="h" fact="0"/>
          <dgm:constr type="w" for="ch" forName="Accent1" refType="w" fact="0.0598"/>
          <dgm:constr type="h" for="ch" forName="Accent1" refType="h" fact="0.0952"/>
          <dgm:constr type="l" for="ch" forName="Accent2" refType="w" fact="0.3538"/>
          <dgm:constr type="t" for="ch" forName="Accent2" refType="h" fact="0.8314"/>
          <dgm:constr type="w" for="ch" forName="Accent2" refType="w" fact="0.0433"/>
          <dgm:constr type="h" for="ch" forName="Accent2" refType="h" fact="0.069"/>
          <dgm:constr type="l" for="ch" forName="Accent3" refType="w" fact="0.7609"/>
          <dgm:constr type="t" for="ch" forName="Accent3" refType="h" fact="0.3864"/>
          <dgm:constr type="w" for="ch" forName="Accent3" refType="w" fact="0.0433"/>
          <dgm:constr type="h" for="ch" forName="Accent3" refType="h" fact="0.069"/>
          <dgm:constr type="l" for="ch" forName="Accent9" refType="w" fact="0.6839"/>
          <dgm:constr type="t" for="ch" forName="Accent9" refType="h" fact="0.27"/>
          <dgm:constr type="w" for="ch" forName="Accent9" refType="w" fact="0.0598"/>
          <dgm:constr type="h" for="ch" forName="Accent9" refType="h" fact="0.0952"/>
          <dgm:constr type="l" for="ch" forName="Child1" refType="w" fact="0.0206"/>
          <dgm:constr type="t" for="ch" forName="Child1" refType="h" fact="0.1935"/>
          <dgm:constr type="w" for="ch" forName="Child1" refType="w" fact="0.2186"/>
          <dgm:constr type="h" for="ch" forName="Child1" refType="h" fact="0.3479"/>
          <dgm:constr type="l" for="ch" forName="Child2" refType="w" fact="0.7814"/>
          <dgm:constr type="t" for="ch" forName="Child2" refType="h" fact="0.0298"/>
          <dgm:constr type="w" for="ch" forName="Child2" refType="w" fact="0.2186"/>
          <dgm:constr type="h" for="ch" forName="Child2" refType="h" fact="0.3479"/>
          <dgm:constr type="l" for="ch" forName="Accent10" refType="w" fact="0"/>
          <dgm:constr type="t" for="ch" forName="Accent10" refType="h" fact="0.8482"/>
          <dgm:constr type="w" for="ch" forName="Accent10" refType="w" fact="0.0433"/>
          <dgm:constr type="h" for="ch" forName="Accent10" refType="h" fact="0.069"/>
          <dgm:constr type="l" for="ch" forName="Accent11" refType="w" fact="0.4318"/>
          <dgm:constr type="t" for="ch" forName="Accent11" refType="h" fact="0.75"/>
          <dgm:constr type="w" for="ch" forName="Accent11" refType="w" fact="0.0433"/>
          <dgm:constr type="h" for="ch" forName="Accent11" refType="h" fact="0.069"/>
          <dgm:constr type="l" for="ch" forName="Accent7" refType="w" fact="0.4349"/>
          <dgm:constr type="t" for="ch" forName="Accent7" refType="h" fact="0.1383"/>
          <dgm:constr type="w" for="ch" forName="Accent7" refType="w" fact="0.0598"/>
          <dgm:constr type="h" for="ch" forName="Accent7" refType="h" fact="0.0952"/>
          <dgm:constr type="l" for="ch" forName="Accent5" refType="w" fact="0.3661"/>
          <dgm:constr type="t" for="ch" forName="Accent5" refType="h" fact="0.1353"/>
          <dgm:constr type="w" for="ch" forName="Accent5" refType="w" fact="0.0433"/>
          <dgm:constr type="h" for="ch" forName="Accent5" refType="h" fact="0.069"/>
          <dgm:constr type="l" for="ch" forName="Accent6" refType="w" fact="0.2296"/>
          <dgm:constr type="t" for="ch" forName="Accent6" refType="h" fact="0.53"/>
          <dgm:constr type="w" for="ch" forName="Accent6" refType="w" fact="0.0433"/>
          <dgm:constr type="h" for="ch" forName="Accent6" refType="h" fact="0.069"/>
          <dgm:constr type="l" for="ch" forName="Accent4" refType="w" fact="0.5537"/>
          <dgm:constr type="t" for="ch" forName="Accent4" refType="h" fact="0.9048"/>
          <dgm:constr type="w" for="ch" forName="Accent4" refType="w" fact="0.0598"/>
          <dgm:constr type="h" for="ch" forName="Accent4" refType="h" fact="0.0952"/>
        </dgm:constrLst>
      </dgm:if>
      <dgm:if name="Name5" axis="ch ch" ptType="node node" func="cnt" op="equ" val="3">
        <dgm:alg type="composite">
          <dgm:param type="ar" val="1.7557"/>
        </dgm:alg>
        <dgm:constrLst>
          <dgm:constr type="primFontSz" for="des" ptType="node" op="equ" val="65"/>
          <dgm:constr type="l" for="ch" forName="Parent" refType="w" fact="0.171"/>
          <dgm:constr type="t" for="ch" forName="Parent" refType="h" fact="0.039"/>
          <dgm:constr type="w" for="ch" forName="Parent" refType="w" fact="0.4875"/>
          <dgm:constr type="h" for="ch" forName="Parent" refType="h" fact="0.856"/>
          <dgm:constr type="l" for="ch" forName="Accent8" refType="w" fact="0.0373"/>
          <dgm:constr type="t" for="ch" forName="Accent8" refType="h" fact="0.6434"/>
          <dgm:constr type="w" for="ch" forName="Accent8" refType="w" fact="0.098"/>
          <dgm:constr type="h" for="ch" forName="Accent8" refType="h" fact="0.1721"/>
          <dgm:constr type="l" for="ch" forName="Accent1" refType="w" fact="0.4492"/>
          <dgm:constr type="t" for="ch" forName="Accent1" refType="h" fact="0"/>
          <dgm:constr type="w" for="ch" forName="Accent1" refType="w" fact="0.0542"/>
          <dgm:constr type="h" for="ch" forName="Accent1" refType="h" fact="0.0952"/>
          <dgm:constr type="l" for="ch" forName="Accent2" refType="w" fact="0.3209"/>
          <dgm:constr type="t" for="ch" forName="Accent2" refType="h" fact="0.8314"/>
          <dgm:constr type="w" for="ch" forName="Accent2" refType="w" fact="0.0393"/>
          <dgm:constr type="h" for="ch" forName="Accent2" refType="h" fact="0.069"/>
          <dgm:constr type="l" for="ch" forName="Accent3" refType="w" fact="0.6899"/>
          <dgm:constr type="t" for="ch" forName="Accent3" refType="h" fact="0.3864"/>
          <dgm:constr type="w" for="ch" forName="Accent3" refType="w" fact="0.0393"/>
          <dgm:constr type="h" for="ch" forName="Accent3" refType="h" fact="0.069"/>
          <dgm:constr type="l" for="ch" forName="Accent9" refType="w" fact="0.6201"/>
          <dgm:constr type="t" for="ch" forName="Accent9" refType="h" fact="0.27"/>
          <dgm:constr type="w" for="ch" forName="Accent9" refType="w" fact="0.0542"/>
          <dgm:constr type="h" for="ch" forName="Accent9" refType="h" fact="0.0952"/>
          <dgm:constr type="l" for="ch" forName="Child1" refType="w" fact="0.0186"/>
          <dgm:constr type="t" for="ch" forName="Child1" refType="h" fact="0.1935"/>
          <dgm:constr type="w" for="ch" forName="Child1" refType="w" fact="0.1982"/>
          <dgm:constr type="h" for="ch" forName="Child1" refType="h" fact="0.3479"/>
          <dgm:constr type="l" for="ch" forName="Child2" refType="w" fact="0.7086"/>
          <dgm:constr type="t" for="ch" forName="Child2" refType="h" fact="0.0298"/>
          <dgm:constr type="w" for="ch" forName="Child2" refType="w" fact="0.1982"/>
          <dgm:constr type="h" for="ch" forName="Child2" refType="h" fact="0.3479"/>
          <dgm:constr type="l" for="ch" forName="Child3" refType="w" fact="0.8018"/>
          <dgm:constr type="t" for="ch" forName="Child3" refType="h" fact="0.6312"/>
          <dgm:constr type="w" for="ch" forName="Child3" refType="w" fact="0.1982"/>
          <dgm:constr type="h" for="ch" forName="Child3" refType="h" fact="0.3479"/>
          <dgm:constr type="l" for="ch" forName="Accent12" refType="w" fact="0.7459"/>
          <dgm:constr type="t" for="ch" forName="Accent12" refType="h" fact="0.619"/>
          <dgm:constr type="w" for="ch" forName="Accent12" refType="w" fact="0.0393"/>
          <dgm:constr type="h" for="ch" forName="Accent12" refType="h" fact="0.069"/>
          <dgm:constr type="l" for="ch" forName="Accent4" refType="w" fact="0.5021"/>
          <dgm:constr type="t" for="ch" forName="Accent4" refType="h" fact="0.9048"/>
          <dgm:constr type="w" for="ch" forName="Accent4" refType="w" fact="0.0542"/>
          <dgm:constr type="h" for="ch" forName="Accent4" refType="h" fact="0.0952"/>
          <dgm:constr type="l" for="ch" forName="Accent10" refType="w" fact="0"/>
          <dgm:constr type="t" for="ch" forName="Accent10" refType="h" fact="0.8482"/>
          <dgm:constr type="w" for="ch" forName="Accent10" refType="w" fact="0.0393"/>
          <dgm:constr type="h" for="ch" forName="Accent10" refType="h" fact="0.069"/>
          <dgm:constr type="l" for="ch" forName="Accent11" refType="w" fact="0.3916"/>
          <dgm:constr type="t" for="ch" forName="Accent11" refType="h" fact="0.75"/>
          <dgm:constr type="w" for="ch" forName="Accent11" refType="w" fact="0.0393"/>
          <dgm:constr type="h" for="ch" forName="Accent11" refType="h" fact="0.069"/>
          <dgm:constr type="l" for="ch" forName="Accent7" refType="w" fact="0.3944"/>
          <dgm:constr type="t" for="ch" forName="Accent7" refType="h" fact="0.1383"/>
          <dgm:constr type="w" for="ch" forName="Accent7" refType="w" fact="0.0542"/>
          <dgm:constr type="h" for="ch" forName="Accent7" refType="h" fact="0.0952"/>
          <dgm:constr type="l" for="ch" forName="Accent5" refType="w" fact="0.3319"/>
          <dgm:constr type="t" for="ch" forName="Accent5" refType="h" fact="0.1353"/>
          <dgm:constr type="w" for="ch" forName="Accent5" refType="w" fact="0.0393"/>
          <dgm:constr type="h" for="ch" forName="Accent5" refType="h" fact="0.069"/>
          <dgm:constr type="l" for="ch" forName="Accent6" refType="w" fact="0.2082"/>
          <dgm:constr type="t" for="ch" forName="Accent6" refType="h" fact="0.53"/>
          <dgm:constr type="w" for="ch" forName="Accent6" refType="w" fact="0.0393"/>
          <dgm:constr type="h" for="ch" forName="Accent6" refType="h" fact="0.069"/>
        </dgm:constrLst>
      </dgm:if>
      <dgm:if name="Name6" axis="ch ch" ptType="node node" func="cnt" op="equ" val="4">
        <dgm:alg type="composite">
          <dgm:param type="ar" val="1.3749"/>
        </dgm:alg>
        <dgm:constrLst>
          <dgm:constr type="primFontSz" for="des" ptType="node" op="equ" val="65"/>
          <dgm:constr type="l" for="ch" forName="Parent" refType="w" fact="0.171"/>
          <dgm:constr type="t" for="ch" forName="Parent" refType="h" fact="0.0306"/>
          <dgm:constr type="w" for="ch" forName="Parent" refType="w" fact="0.4875"/>
          <dgm:constr type="h" for="ch" forName="Parent" refType="h" fact="0.6703"/>
          <dgm:constr type="l" for="ch" forName="Accent8" refType="w" fact="0.0373"/>
          <dgm:constr type="t" for="ch" forName="Accent8" refType="h" fact="0.5038"/>
          <dgm:constr type="w" for="ch" forName="Accent8" refType="w" fact="0.098"/>
          <dgm:constr type="h" for="ch" forName="Accent8" refType="h" fact="0.1348"/>
          <dgm:constr type="l" for="ch" forName="Accent1" refType="w" fact="0.4492"/>
          <dgm:constr type="t" for="ch" forName="Accent1" refType="h" fact="0"/>
          <dgm:constr type="w" for="ch" forName="Accent1" refType="w" fact="0.0542"/>
          <dgm:constr type="h" for="ch" forName="Accent1" refType="h" fact="0.0746"/>
          <dgm:constr type="l" for="ch" forName="Accent2" refType="w" fact="0.3209"/>
          <dgm:constr type="t" for="ch" forName="Accent2" refType="h" fact="0.6511"/>
          <dgm:constr type="w" for="ch" forName="Accent2" refType="w" fact="0.0393"/>
          <dgm:constr type="h" for="ch" forName="Accent2" refType="h" fact="0.054"/>
          <dgm:constr type="l" for="ch" forName="Accent3" refType="w" fact="0.6899"/>
          <dgm:constr type="t" for="ch" forName="Accent3" refType="h" fact="0.3026"/>
          <dgm:constr type="w" for="ch" forName="Accent3" refType="w" fact="0.0393"/>
          <dgm:constr type="h" for="ch" forName="Accent3" refType="h" fact="0.054"/>
          <dgm:constr type="l" for="ch" forName="Accent9" refType="w" fact="0.6201"/>
          <dgm:constr type="t" for="ch" forName="Accent9" refType="h" fact="0.2115"/>
          <dgm:constr type="w" for="ch" forName="Accent9" refType="w" fact="0.0542"/>
          <dgm:constr type="h" for="ch" forName="Accent9" refType="h" fact="0.0746"/>
          <dgm:constr type="l" for="ch" forName="Child1" refType="w" fact="0.0186"/>
          <dgm:constr type="t" for="ch" forName="Child1" refType="h" fact="0.1515"/>
          <dgm:constr type="w" for="ch" forName="Child1" refType="w" fact="0.1982"/>
          <dgm:constr type="h" for="ch" forName="Child1" refType="h" fact="0.2725"/>
          <dgm:constr type="l" for="ch" forName="Child2" refType="w" fact="0.7086"/>
          <dgm:constr type="t" for="ch" forName="Child2" refType="h" fact="0.0233"/>
          <dgm:constr type="w" for="ch" forName="Child2" refType="w" fact="0.1982"/>
          <dgm:constr type="h" for="ch" forName="Child2" refType="h" fact="0.2725"/>
          <dgm:constr type="l" for="ch" forName="Child3" refType="w" fact="0.8018"/>
          <dgm:constr type="t" for="ch" forName="Child3" refType="h" fact="0.4943"/>
          <dgm:constr type="w" for="ch" forName="Child3" refType="w" fact="0.1982"/>
          <dgm:constr type="h" for="ch" forName="Child3" refType="h" fact="0.2725"/>
          <dgm:constr type="l" for="ch" forName="Accent12" refType="w" fact="0.7459"/>
          <dgm:constr type="t" for="ch" forName="Accent12" refType="h" fact="0.4848"/>
          <dgm:constr type="w" for="ch" forName="Accent12" refType="w" fact="0.0393"/>
          <dgm:constr type="h" for="ch" forName="Accent12" refType="h" fact="0.054"/>
          <dgm:constr type="l" for="ch" forName="Accent4" refType="w" fact="0.5021"/>
          <dgm:constr type="t" for="ch" forName="Accent4" refType="h" fact="0.7085"/>
          <dgm:constr type="w" for="ch" forName="Accent4" refType="w" fact="0.0542"/>
          <dgm:constr type="h" for="ch" forName="Accent4" refType="h" fact="0.0746"/>
          <dgm:constr type="l" for="ch" forName="Accent10" refType="w" fact="0"/>
          <dgm:constr type="t" for="ch" forName="Accent10" refType="h" fact="0.6642"/>
          <dgm:constr type="w" for="ch" forName="Accent10" refType="w" fact="0.0393"/>
          <dgm:constr type="h" for="ch" forName="Accent10" refType="h" fact="0.054"/>
          <dgm:constr type="l" for="ch" forName="Accent11" refType="w" fact="0.3916"/>
          <dgm:constr type="t" for="ch" forName="Accent11" refType="h" fact="0.5873"/>
          <dgm:constr type="w" for="ch" forName="Accent11" refType="w" fact="0.0393"/>
          <dgm:constr type="h" for="ch" forName="Accent11" refType="h" fact="0.054"/>
          <dgm:constr type="l" for="ch" forName="Accent7" refType="w" fact="0.3944"/>
          <dgm:constr type="t" for="ch" forName="Accent7" refType="h" fact="0.1083"/>
          <dgm:constr type="w" for="ch" forName="Accent7" refType="w" fact="0.0542"/>
          <dgm:constr type="h" for="ch" forName="Accent7" refType="h" fact="0.0746"/>
          <dgm:constr type="l" for="ch" forName="Accent5" refType="w" fact="0.3319"/>
          <dgm:constr type="t" for="ch" forName="Accent5" refType="h" fact="0.1059"/>
          <dgm:constr type="w" for="ch" forName="Accent5" refType="w" fact="0.0393"/>
          <dgm:constr type="h" for="ch" forName="Accent5" refType="h" fact="0.054"/>
          <dgm:constr type="l" for="ch" forName="Accent6" refType="w" fact="0.2082"/>
          <dgm:constr type="t" for="ch" forName="Accent6" refType="h" fact="0.4151"/>
          <dgm:constr type="w" for="ch" forName="Accent6" refType="w" fact="0.0393"/>
          <dgm:constr type="h" for="ch" forName="Accent6" refType="h" fact="0.054"/>
          <dgm:constr type="l" for="ch" forName="Child4" refType="w" fact="0.2329"/>
          <dgm:constr type="t" for="ch" forName="Child4" refType="h" fact="0.7275"/>
          <dgm:constr type="w" for="ch" forName="Child4" refType="w" fact="0.1982"/>
          <dgm:constr type="h" for="ch" forName="Child4" refType="h" fact="0.2725"/>
          <dgm:constr type="l" for="ch" forName="Accent13" refType="w" fact="0.4099"/>
          <dgm:constr type="t" for="ch" forName="Accent13" refType="h" fact="0.7183"/>
          <dgm:constr type="w" for="ch" forName="Accent13" refType="w" fact="0.0393"/>
          <dgm:constr type="h" for="ch" forName="Accent13" refType="h" fact="0.054"/>
        </dgm:constrLst>
      </dgm:if>
      <dgm:else name="Name7">
        <dgm:alg type="composite">
          <dgm:param type="ar" val="1.1477"/>
        </dgm:alg>
        <dgm:constrLst>
          <dgm:constr type="primFontSz" for="des" ptType="node" op="equ" val="65"/>
          <dgm:constr type="l" for="ch" forName="Parent" refType="w" fact="0.171"/>
          <dgm:constr type="t" for="ch" forName="Parent" refType="h" fact="0.1907"/>
          <dgm:constr type="w" for="ch" forName="Parent" refType="w" fact="0.4875"/>
          <dgm:constr type="h" for="ch" forName="Parent" refType="h" fact="0.5596"/>
          <dgm:constr type="l" for="ch" forName="Accent8" refType="w" fact="0.0373"/>
          <dgm:constr type="t" for="ch" forName="Accent8" refType="h" fact="0.5858"/>
          <dgm:constr type="w" for="ch" forName="Accent8" refType="w" fact="0.098"/>
          <dgm:constr type="h" for="ch" forName="Accent8" refType="h" fact="0.1125"/>
          <dgm:constr type="l" for="ch" forName="Accent1" refType="w" fact="0.4492"/>
          <dgm:constr type="t" for="ch" forName="Accent1" refType="h" fact="0.1652"/>
          <dgm:constr type="w" for="ch" forName="Accent1" refType="w" fact="0.0542"/>
          <dgm:constr type="h" for="ch" forName="Accent1" refType="h" fact="0.0623"/>
          <dgm:constr type="l" for="ch" forName="Accent2" refType="w" fact="0.3209"/>
          <dgm:constr type="t" for="ch" forName="Accent2" refType="h" fact="0.7087"/>
          <dgm:constr type="w" for="ch" forName="Accent2" refType="w" fact="0.0393"/>
          <dgm:constr type="h" for="ch" forName="Accent2" refType="h" fact="0.0451"/>
          <dgm:constr type="l" for="ch" forName="Accent3" refType="w" fact="0.6899"/>
          <dgm:constr type="t" for="ch" forName="Accent3" refType="h" fact="0.4178"/>
          <dgm:constr type="w" for="ch" forName="Accent3" refType="w" fact="0.0393"/>
          <dgm:constr type="h" for="ch" forName="Accent3" refType="h" fact="0.0451"/>
          <dgm:constr type="l" for="ch" forName="Accent9" refType="w" fact="0.6201"/>
          <dgm:constr type="t" for="ch" forName="Accent9" refType="h" fact="0.3417"/>
          <dgm:constr type="w" for="ch" forName="Accent9" refType="w" fact="0.0542"/>
          <dgm:constr type="h" for="ch" forName="Accent9" refType="h" fact="0.0623"/>
          <dgm:constr type="l" for="ch" forName="Child1" refType="w" fact="0.0186"/>
          <dgm:constr type="t" for="ch" forName="Child1" refType="h" fact="0.2917"/>
          <dgm:constr type="w" for="ch" forName="Child1" refType="w" fact="0.1982"/>
          <dgm:constr type="h" for="ch" forName="Child1" refType="h" fact="0.2275"/>
          <dgm:constr type="l" for="ch" forName="Child2" refType="w" fact="0.7086"/>
          <dgm:constr type="t" for="ch" forName="Child2" refType="h" fact="0.1847"/>
          <dgm:constr type="w" for="ch" forName="Child2" refType="w" fact="0.1982"/>
          <dgm:constr type="h" for="ch" forName="Child2" refType="h" fact="0.2275"/>
          <dgm:constr type="l" for="ch" forName="Child3" refType="w" fact="0.8018"/>
          <dgm:constr type="t" for="ch" forName="Child3" refType="h" fact="0.5778"/>
          <dgm:constr type="w" for="ch" forName="Child3" refType="w" fact="0.1982"/>
          <dgm:constr type="h" for="ch" forName="Child3" refType="h" fact="0.2275"/>
          <dgm:constr type="l" for="ch" forName="Accent12" refType="w" fact="0.7459"/>
          <dgm:constr type="t" for="ch" forName="Accent12" refType="h" fact="0.5699"/>
          <dgm:constr type="w" for="ch" forName="Accent12" refType="w" fact="0.0393"/>
          <dgm:constr type="h" for="ch" forName="Accent12" refType="h" fact="0.0451"/>
          <dgm:constr type="l" for="ch" forName="Accent4" refType="w" fact="0.5021"/>
          <dgm:constr type="t" for="ch" forName="Accent4" refType="h" fact="0.7567"/>
          <dgm:constr type="w" for="ch" forName="Accent4" refType="w" fact="0.0542"/>
          <dgm:constr type="h" for="ch" forName="Accent4" refType="h" fact="0.0623"/>
          <dgm:constr type="l" for="ch" forName="Accent10" refType="w" fact="0"/>
          <dgm:constr type="t" for="ch" forName="Accent10" refType="h" fact="0.7197"/>
          <dgm:constr type="w" for="ch" forName="Accent10" refType="w" fact="0.0393"/>
          <dgm:constr type="h" for="ch" forName="Accent10" refType="h" fact="0.0451"/>
          <dgm:constr type="l" for="ch" forName="Accent11" refType="w" fact="0.3916"/>
          <dgm:constr type="t" for="ch" forName="Accent11" refType="h" fact="0.6555"/>
          <dgm:constr type="w" for="ch" forName="Accent11" refType="w" fact="0.0393"/>
          <dgm:constr type="h" for="ch" forName="Accent11" refType="h" fact="0.0451"/>
          <dgm:constr type="l" for="ch" forName="Accent7" refType="w" fact="0.3944"/>
          <dgm:constr type="t" for="ch" forName="Accent7" refType="h" fact="0.2556"/>
          <dgm:constr type="w" for="ch" forName="Accent7" refType="w" fact="0.0542"/>
          <dgm:constr type="h" for="ch" forName="Accent7" refType="h" fact="0.0623"/>
          <dgm:constr type="l" for="ch" forName="Accent5" refType="w" fact="0.3319"/>
          <dgm:constr type="t" for="ch" forName="Accent5" refType="h" fact="0.2536"/>
          <dgm:constr type="w" for="ch" forName="Accent5" refType="w" fact="0.0393"/>
          <dgm:constr type="h" for="ch" forName="Accent5" refType="h" fact="0.0451"/>
          <dgm:constr type="l" for="ch" forName="Accent6" refType="w" fact="0.2082"/>
          <dgm:constr type="t" for="ch" forName="Accent6" refType="h" fact="0.5117"/>
          <dgm:constr type="w" for="ch" forName="Accent6" refType="w" fact="0.0393"/>
          <dgm:constr type="h" for="ch" forName="Accent6" refType="h" fact="0.0451"/>
          <dgm:constr type="l" for="ch" forName="Child5" refType="w" fact="0.4219"/>
          <dgm:constr type="t" for="ch" forName="Child5" refType="h" fact="0"/>
          <dgm:constr type="w" for="ch" forName="Child5" refType="w" fact="0.1982"/>
          <dgm:constr type="h" for="ch" forName="Child5" refType="h" fact="0.2275"/>
          <dgm:constr type="l" for="ch" forName="Child4" refType="w" fact="0.2329"/>
          <dgm:constr type="t" for="ch" forName="Child4" refType="h" fact="0.7725"/>
          <dgm:constr type="w" for="ch" forName="Child4" refType="w" fact="0.1982"/>
          <dgm:constr type="h" for="ch" forName="Child4" refType="h" fact="0.2275"/>
          <dgm:constr type="l" for="ch" forName="Accent15" refType="w" fact="0.1775"/>
          <dgm:constr type="t" for="ch" forName="Accent15" refType="h" fact="0.2466"/>
          <dgm:constr type="w" for="ch" forName="Accent15" refType="w" fact="0.0393"/>
          <dgm:constr type="h" for="ch" forName="Accent15" refType="h" fact="0.0451"/>
          <dgm:constr type="l" for="ch" forName="Accent16" refType="w" fact="0.6351"/>
          <dgm:constr type="t" for="ch" forName="Accent16" refType="h" fact="0.056"/>
          <dgm:constr type="w" for="ch" forName="Accent16" refType="w" fact="0.0393"/>
          <dgm:constr type="h" for="ch" forName="Accent16" refType="h" fact="0.0451"/>
          <dgm:constr type="l" for="ch" forName="Accent13" refType="w" fact="0.4099"/>
          <dgm:constr type="t" for="ch" forName="Accent13" refType="h" fact="0.7648"/>
          <dgm:constr type="w" for="ch" forName="Accent13" refType="w" fact="0.0393"/>
          <dgm:constr type="h" for="ch" forName="Accent13" refType="h" fact="0.0451"/>
        </dgm:constrLst>
      </dgm:else>
    </dgm:choose>
    <dgm:forEach name="wrapper" axis="self" ptType="parTrans">
      <dgm:forEach name="accentRepeat1" axis="self">
        <dgm:layoutNode name="AccentHold1" styleLbl="node1">
          <dgm:alg type="sp"/>
          <dgm:shape xmlns:r="http://schemas.openxmlformats.org/officeDocument/2006/relationships" type="ellipse" r:blip="">
            <dgm:adjLst/>
          </dgm:shape>
          <dgm:presOf/>
        </dgm:layoutNode>
      </dgm:forEach>
      <dgm:forEach name="accentRepeat2" axis="self">
        <dgm:layoutNode name="AccentHold2" styleLbl="node1">
          <dgm:alg type="sp"/>
          <dgm:shape xmlns:r="http://schemas.openxmlformats.org/officeDocument/2006/relationships" type="ellipse" r:blip="">
            <dgm:adjLst/>
          </dgm:shape>
          <dgm:presOf/>
        </dgm:layoutNode>
      </dgm:forEach>
      <dgm:forEach name="accentRepeat3" axis="self">
        <dgm:layoutNode name="AccentHold3" styleLbl="node1">
          <dgm:alg type="sp"/>
          <dgm:shape xmlns:r="http://schemas.openxmlformats.org/officeDocument/2006/relationships" type="ellipse" r:blip="">
            <dgm:adjLst/>
          </dgm:shape>
          <dgm:presOf/>
        </dgm:layoutNode>
      </dgm:forEach>
    </dgm:forEach>
    <dgm:forEach name="Name8" axis="ch" ptType="node" cnt="1">
      <dgm:layoutNode name="Parent" styleLbl="node0">
        <dgm:varLst>
          <dgm:chMax val="5"/>
          <dgm:chPref val="5"/>
        </dgm:varLst>
        <dgm:alg type="tx"/>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ch" ptType="node" func="cnt" op="lte" val="4">
          <dgm:layoutNode name="Accent1" styleLbl="node1">
            <dgm:alg type="sp"/>
            <dgm:shape xmlns:r="http://schemas.openxmlformats.org/officeDocument/2006/relationships" type="ellipse" r:blip="">
              <dgm:adjLst/>
            </dgm:shape>
            <dgm:presOf/>
            <dgm:constrLst/>
          </dgm:layoutNode>
        </dgm:if>
        <dgm:else name="Name11"/>
      </dgm:choose>
      <dgm:layoutNode name="Accent2" styleLbl="node1">
        <dgm:alg type="sp"/>
        <dgm:shape xmlns:r="http://schemas.openxmlformats.org/officeDocument/2006/relationships" type="ellipse" r:blip="">
          <dgm:adjLst/>
        </dgm:shape>
        <dgm:presOf/>
        <dgm:constrLst/>
      </dgm:layoutNode>
      <dgm:layoutNode name="Accent3" styleLbl="node1">
        <dgm:alg type="sp"/>
        <dgm:shape xmlns:r="http://schemas.openxmlformats.org/officeDocument/2006/relationships" type="ellipse" r:blip="">
          <dgm:adjLst/>
        </dgm:shape>
        <dgm:presOf/>
        <dgm:constrLst/>
      </dgm:layoutNode>
      <dgm:layoutNode name="Accent4" styleLbl="node1">
        <dgm:alg type="sp"/>
        <dgm:shape xmlns:r="http://schemas.openxmlformats.org/officeDocument/2006/relationships" type="ellipse" r:blip="">
          <dgm:adjLst/>
        </dgm:shape>
        <dgm:presOf/>
        <dgm:constrLst/>
      </dgm:layoutNode>
      <dgm:layoutNode name="Accent5" styleLbl="node1">
        <dgm:alg type="sp"/>
        <dgm:shape xmlns:r="http://schemas.openxmlformats.org/officeDocument/2006/relationships" type="ellipse" r:blip="">
          <dgm:adjLst/>
        </dgm:shape>
        <dgm:presOf/>
        <dgm:constrLst/>
      </dgm:layoutNode>
      <dgm:layoutNode name="Accent6" styleLbl="node1">
        <dgm:alg type="sp"/>
        <dgm:shape xmlns:r="http://schemas.openxmlformats.org/officeDocument/2006/relationships" type="ellipse" r:blip="">
          <dgm:adjLst/>
        </dgm:shape>
        <dgm:presOf/>
        <dgm:constrLst/>
      </dgm:layoutNode>
    </dgm:forEach>
    <dgm:forEach name="Name12" axis="ch ch" ptType="node node" st="1 1" cnt="1 1">
      <dgm:layoutNode name="Child1"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7">
        <dgm:alg type="sp"/>
        <dgm:shape xmlns:r="http://schemas.openxmlformats.org/officeDocument/2006/relationships" r:blip="">
          <dgm:adjLst/>
        </dgm:shape>
        <dgm:presOf/>
        <dgm:constrLst/>
        <dgm:forEach name="Name13" ref="accentRepeat1"/>
      </dgm:layoutNode>
      <dgm:layoutNode name="Accent8">
        <dgm:alg type="sp"/>
        <dgm:shape xmlns:r="http://schemas.openxmlformats.org/officeDocument/2006/relationships" r:blip="">
          <dgm:adjLst/>
        </dgm:shape>
        <dgm:presOf/>
        <dgm:constrLst/>
        <dgm:forEach name="Name14" ref="accentRepeat2"/>
      </dgm:layoutNode>
    </dgm:forEach>
    <dgm:forEach name="Name15" axis="ch ch" ptType="node node" st="1 2" cnt="1 1">
      <dgm:layoutNode name="Child2"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9">
        <dgm:alg type="sp"/>
        <dgm:shape xmlns:r="http://schemas.openxmlformats.org/officeDocument/2006/relationships" r:blip="">
          <dgm:adjLst/>
        </dgm:shape>
        <dgm:presOf/>
        <dgm:constrLst/>
        <dgm:forEach name="Name16" ref="accentRepeat1"/>
      </dgm:layoutNode>
      <dgm:layoutNode name="Accent10">
        <dgm:alg type="sp"/>
        <dgm:shape xmlns:r="http://schemas.openxmlformats.org/officeDocument/2006/relationships" r:blip="">
          <dgm:adjLst/>
        </dgm:shape>
        <dgm:presOf/>
        <dgm:constrLst/>
        <dgm:forEach name="Name17" ref="accentRepeat2"/>
      </dgm:layoutNode>
      <dgm:layoutNode name="Accent11">
        <dgm:alg type="sp"/>
        <dgm:shape xmlns:r="http://schemas.openxmlformats.org/officeDocument/2006/relationships" r:blip="">
          <dgm:adjLst/>
        </dgm:shape>
        <dgm:presOf/>
        <dgm:constrLst/>
        <dgm:forEach name="Name18" ref="accentRepeat3"/>
      </dgm:layoutNode>
    </dgm:forEach>
    <dgm:forEach name="Name19" axis="ch ch" ptType="node node" st="1 3" cnt="1 1">
      <dgm:layoutNode name="Child3"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2">
        <dgm:alg type="sp"/>
        <dgm:shape xmlns:r="http://schemas.openxmlformats.org/officeDocument/2006/relationships" r:blip="">
          <dgm:adjLst/>
        </dgm:shape>
        <dgm:presOf/>
        <dgm:constrLst/>
        <dgm:forEach name="Name20" ref="accentRepeat1"/>
      </dgm:layoutNode>
    </dgm:forEach>
    <dgm:forEach name="Name21" axis="ch ch" ptType="node node" st="1 4" cnt="1 1">
      <dgm:layoutNode name="Child4"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3">
        <dgm:alg type="sp"/>
        <dgm:shape xmlns:r="http://schemas.openxmlformats.org/officeDocument/2006/relationships" r:blip="">
          <dgm:adjLst/>
        </dgm:shape>
        <dgm:presOf/>
        <dgm:constrLst/>
        <dgm:forEach name="Name22" ref="accentRepeat1"/>
      </dgm:layoutNode>
    </dgm:forEach>
    <dgm:forEach name="Name23" axis="ch ch" ptType="node node" st="1 5" cnt="1 1">
      <dgm:layoutNode name="Child5"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5">
        <dgm:alg type="sp"/>
        <dgm:shape xmlns:r="http://schemas.openxmlformats.org/officeDocument/2006/relationships" r:blip="">
          <dgm:adjLst/>
        </dgm:shape>
        <dgm:presOf/>
        <dgm:constrLst/>
        <dgm:forEach name="Name24" ref="accentRepeat2"/>
      </dgm:layoutNode>
      <dgm:layoutNode name="Accent16">
        <dgm:alg type="sp"/>
        <dgm:shape xmlns:r="http://schemas.openxmlformats.org/officeDocument/2006/relationships" r:blip="">
          <dgm:adjLst/>
        </dgm:shape>
        <dgm:presOf/>
        <dgm:constrLst/>
        <dgm:forEach name="Name25" ref="accentRepeat3"/>
      </dgm:layoutNode>
    </dgm:forEach>
  </dgm:layoutNode>
</dgm:layoutDef>
</file>

<file path=ppt/diagrams/layout7.xml><?xml version="1.0" encoding="utf-8"?>
<dgm:layoutDef xmlns:dgm="http://schemas.openxmlformats.org/drawingml/2006/diagram" xmlns:a="http://schemas.openxmlformats.org/drawingml/2006/main" uniqueId="urn:microsoft.com/office/officeart/2009/3/layout/CircleRelationship">
  <dgm:title val=""/>
  <dgm:desc val=""/>
  <dgm:catLst>
    <dgm:cat type="relationship" pri="1500"/>
  </dgm:catLst>
  <dgm:samp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ampData>
  <dgm:style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styleData>
  <dgm:clrData>
    <dgm:dataModel>
      <dgm:ptLst>
        <dgm:pt modelId="0" type="doc"/>
        <dgm:pt modelId="10">
          <dgm:prSet phldr="1"/>
        </dgm:pt>
        <dgm:pt modelId="11">
          <dgm:prSet phldr="1"/>
        </dgm:pt>
        <dgm:pt modelId="12">
          <dgm:prSet phldr="1"/>
        </dgm:pt>
      </dgm:ptLst>
      <dgm:cxnLst>
        <dgm:cxn modelId="20" srcId="0" destId="10" srcOrd="0" destOrd="0"/>
        <dgm:cxn modelId="21" srcId="10" destId="11" srcOrd="0" destOrd="0"/>
        <dgm:cxn modelId="22" srcId="10" destId="12" srcOrd="0" destOrd="0"/>
      </dgm:cxnLst>
      <dgm:bg/>
      <dgm:whole/>
    </dgm:dataModel>
  </dgm:clrData>
  <dgm:layoutNode name="Name0">
    <dgm:varLst>
      <dgm:chMax val="1"/>
      <dgm:chPref val="1"/>
    </dgm:varLst>
    <dgm:shape xmlns:r="http://schemas.openxmlformats.org/officeDocument/2006/relationships" r:blip="">
      <dgm:adjLst/>
    </dgm:shape>
    <dgm:choose name="Name1">
      <dgm:if name="Name2" axis="ch ch" ptType="node node" func="cnt" op="equ" val="0">
        <dgm:alg type="composite">
          <dgm:param type="ar" val="0.98"/>
        </dgm:alg>
        <dgm:constrLst>
          <dgm:constr type="primFontSz" for="des" ptType="node" op="equ" val="65"/>
          <dgm:constr type="l" for="ch" forName="Parent" refType="w" fact="0"/>
          <dgm:constr type="t" for="ch" forName="Parent" refType="h" fact="0.039"/>
          <dgm:constr type="w" for="ch" forName="Parent" refType="w" fact="0.8734"/>
          <dgm:constr type="h" for="ch" forName="Parent" refType="h" fact="0.856"/>
          <dgm:constr type="l" for="ch" forName="Accent1" refType="w" fact="0.4984"/>
          <dgm:constr type="t" for="ch" forName="Accent1" refType="h" fact="0"/>
          <dgm:constr type="w" for="ch" forName="Accent1" refType="w" fact="0.0972"/>
          <dgm:constr type="h" for="ch" forName="Accent1" refType="h" fact="0.0952"/>
          <dgm:constr type="l" for="ch" forName="Accent2" refType="w" fact="0.2684"/>
          <dgm:constr type="t" for="ch" forName="Accent2" refType="h" fact="0.8314"/>
          <dgm:constr type="w" for="ch" forName="Accent2" refType="w" fact="0.0704"/>
          <dgm:constr type="h" for="ch" forName="Accent2" refType="h" fact="0.069"/>
          <dgm:constr type="l" for="ch" forName="Accent3" refType="w" fact="0.9296"/>
          <dgm:constr type="t" for="ch" forName="Accent3" refType="h" fact="0.3864"/>
          <dgm:constr type="w" for="ch" forName="Accent3" refType="w" fact="0.0704"/>
          <dgm:constr type="h" for="ch" forName="Accent3" refType="h" fact="0.069"/>
          <dgm:constr type="l" for="ch" forName="Accent4" refType="w" fact="0.5931"/>
          <dgm:constr type="t" for="ch" forName="Accent4" refType="h" fact="0.9048"/>
          <dgm:constr type="w" for="ch" forName="Accent4" refType="w" fact="0.0972"/>
          <dgm:constr type="h" for="ch" forName="Accent4" refType="h" fact="0.0952"/>
          <dgm:constr type="l" for="ch" forName="Accent5" refType="w" fact="0.2883"/>
          <dgm:constr type="t" for="ch" forName="Accent5" refType="h" fact="0.1353"/>
          <dgm:constr type="w" for="ch" forName="Accent5" refType="w" fact="0.0704"/>
          <dgm:constr type="h" for="ch" forName="Accent5" refType="h" fact="0.069"/>
          <dgm:constr type="l" for="ch" forName="Accent6" refType="w" fact="0.0666"/>
          <dgm:constr type="t" for="ch" forName="Accent6" refType="h" fact="0.53"/>
          <dgm:constr type="w" for="ch" forName="Accent6" refType="w" fact="0.0704"/>
          <dgm:constr type="h" for="ch" forName="Accent6" refType="h" fact="0.069"/>
        </dgm:constrLst>
      </dgm:if>
      <dgm:if name="Name3" axis="ch ch" ptType="node node" func="cnt" op="equ" val="1">
        <dgm:alg type="composite">
          <dgm:param type="ar" val="1.2476"/>
        </dgm:alg>
        <dgm:constrLst>
          <dgm:constr type="primFontSz" for="des" ptType="node" op="equ" val="65"/>
          <dgm:constr type="l" for="ch" forName="Parent" refType="w" fact="0.2145"/>
          <dgm:constr type="t" for="ch" forName="Parent" refType="h" fact="0.039"/>
          <dgm:constr type="w" for="ch" forName="Parent" refType="w" fact="0.6861"/>
          <dgm:constr type="h" for="ch" forName="Parent" refType="h" fact="0.856"/>
          <dgm:constr type="l" for="ch" forName="Accent8" refType="w" fact="0.0262"/>
          <dgm:constr type="t" for="ch" forName="Accent8" refType="h" fact="0.6434"/>
          <dgm:constr type="w" for="ch" forName="Accent8" refType="w" fact="0.138"/>
          <dgm:constr type="h" for="ch" forName="Accent8" refType="h" fact="0.1721"/>
          <dgm:constr type="l" for="ch" forName="Accent1" refType="w" fact="0.6059"/>
          <dgm:constr type="t" for="ch" forName="Accent1" refType="h" fact="0"/>
          <dgm:constr type="w" for="ch" forName="Accent1" refType="w" fact="0.0763"/>
          <dgm:constr type="h" for="ch" forName="Accent1" refType="h" fact="0.0952"/>
          <dgm:constr type="l" for="ch" forName="Accent2" refType="w" fact="0.4253"/>
          <dgm:constr type="t" for="ch" forName="Accent2" refType="h" fact="0.8314"/>
          <dgm:constr type="w" for="ch" forName="Accent2" refType="w" fact="0.0553"/>
          <dgm:constr type="h" for="ch" forName="Accent2" refType="h" fact="0.069"/>
          <dgm:constr type="l" for="ch" forName="Accent3" refType="w" fact="0.9447"/>
          <dgm:constr type="t" for="ch" forName="Accent3" refType="h" fact="0.3864"/>
          <dgm:constr type="w" for="ch" forName="Accent3" refType="w" fact="0.0553"/>
          <dgm:constr type="h" for="ch" forName="Accent3" refType="h" fact="0.069"/>
          <dgm:constr type="l" for="ch" forName="Child1" refType="w" fact="0"/>
          <dgm:constr type="t" for="ch" forName="Child1" refType="h" fact="0.1935"/>
          <dgm:constr type="w" for="ch" forName="Child1" refType="w" fact="0.2789"/>
          <dgm:constr type="h" for="ch" forName="Child1" refType="h" fact="0.3479"/>
          <dgm:constr type="l" for="ch" forName="Accent4" refType="w" fact="0.6803"/>
          <dgm:constr type="t" for="ch" forName="Accent4" refType="h" fact="0.9048"/>
          <dgm:constr type="w" for="ch" forName="Accent4" refType="w" fact="0.0763"/>
          <dgm:constr type="h" for="ch" forName="Accent4" refType="h" fact="0.0952"/>
          <dgm:constr type="l" for="ch" forName="Accent7" refType="w" fact="0.5287"/>
          <dgm:constr type="t" for="ch" forName="Accent7" refType="h" fact="0.1383"/>
          <dgm:constr type="w" for="ch" forName="Accent7" refType="w" fact="0.0763"/>
          <dgm:constr type="h" for="ch" forName="Accent7" refType="h" fact="0.0952"/>
          <dgm:constr type="l" for="ch" forName="Accent5" refType="w" fact="0.4409"/>
          <dgm:constr type="t" for="ch" forName="Accent5" refType="h" fact="0.1353"/>
          <dgm:constr type="w" for="ch" forName="Accent5" refType="w" fact="0.0553"/>
          <dgm:constr type="h" for="ch" forName="Accent5" refType="h" fact="0.069"/>
          <dgm:constr type="l" for="ch" forName="Accent6" refType="w" fact="0.2668"/>
          <dgm:constr type="t" for="ch" forName="Accent6" refType="h" fact="0.53"/>
          <dgm:constr type="w" for="ch" forName="Accent6" refType="w" fact="0.0553"/>
          <dgm:constr type="h" for="ch" forName="Accent6" refType="h" fact="0.069"/>
        </dgm:constrLst>
      </dgm:if>
      <dgm:if name="Name4" axis="ch ch" ptType="node node" func="cnt" op="equ" val="2">
        <dgm:alg type="composite">
          <dgm:param type="ar" val="1.592"/>
        </dgm:alg>
        <dgm:constrLst>
          <dgm:constr type="primFontSz" for="des" ptType="node" op="equ" val="65"/>
          <dgm:constr type="l" for="ch" forName="Parent" refType="w" fact="0.1886"/>
          <dgm:constr type="t" for="ch" forName="Parent" refType="h" fact="0.039"/>
          <dgm:constr type="w" for="ch" forName="Parent" refType="w" fact="0.5377"/>
          <dgm:constr type="h" for="ch" forName="Parent" refType="h" fact="0.856"/>
          <dgm:constr type="l" for="ch" forName="Accent8" refType="w" fact="0.0411"/>
          <dgm:constr type="t" for="ch" forName="Accent8" refType="h" fact="0.6434"/>
          <dgm:constr type="w" for="ch" forName="Accent8" refType="w" fact="0.1081"/>
          <dgm:constr type="h" for="ch" forName="Accent8" refType="h" fact="0.1721"/>
          <dgm:constr type="l" for="ch" forName="Accent1" refType="w" fact="0.4954"/>
          <dgm:constr type="t" for="ch" forName="Accent1" refType="h" fact="0"/>
          <dgm:constr type="w" for="ch" forName="Accent1" refType="w" fact="0.0598"/>
          <dgm:constr type="h" for="ch" forName="Accent1" refType="h" fact="0.0952"/>
          <dgm:constr type="l" for="ch" forName="Accent2" refType="w" fact="0.3538"/>
          <dgm:constr type="t" for="ch" forName="Accent2" refType="h" fact="0.8314"/>
          <dgm:constr type="w" for="ch" forName="Accent2" refType="w" fact="0.0433"/>
          <dgm:constr type="h" for="ch" forName="Accent2" refType="h" fact="0.069"/>
          <dgm:constr type="l" for="ch" forName="Accent3" refType="w" fact="0.7609"/>
          <dgm:constr type="t" for="ch" forName="Accent3" refType="h" fact="0.3864"/>
          <dgm:constr type="w" for="ch" forName="Accent3" refType="w" fact="0.0433"/>
          <dgm:constr type="h" for="ch" forName="Accent3" refType="h" fact="0.069"/>
          <dgm:constr type="l" for="ch" forName="Accent9" refType="w" fact="0.6839"/>
          <dgm:constr type="t" for="ch" forName="Accent9" refType="h" fact="0.27"/>
          <dgm:constr type="w" for="ch" forName="Accent9" refType="w" fact="0.0598"/>
          <dgm:constr type="h" for="ch" forName="Accent9" refType="h" fact="0.0952"/>
          <dgm:constr type="l" for="ch" forName="Child1" refType="w" fact="0.0206"/>
          <dgm:constr type="t" for="ch" forName="Child1" refType="h" fact="0.1935"/>
          <dgm:constr type="w" for="ch" forName="Child1" refType="w" fact="0.2186"/>
          <dgm:constr type="h" for="ch" forName="Child1" refType="h" fact="0.3479"/>
          <dgm:constr type="l" for="ch" forName="Child2" refType="w" fact="0.7814"/>
          <dgm:constr type="t" for="ch" forName="Child2" refType="h" fact="0.0298"/>
          <dgm:constr type="w" for="ch" forName="Child2" refType="w" fact="0.2186"/>
          <dgm:constr type="h" for="ch" forName="Child2" refType="h" fact="0.3479"/>
          <dgm:constr type="l" for="ch" forName="Accent10" refType="w" fact="0"/>
          <dgm:constr type="t" for="ch" forName="Accent10" refType="h" fact="0.8482"/>
          <dgm:constr type="w" for="ch" forName="Accent10" refType="w" fact="0.0433"/>
          <dgm:constr type="h" for="ch" forName="Accent10" refType="h" fact="0.069"/>
          <dgm:constr type="l" for="ch" forName="Accent11" refType="w" fact="0.4318"/>
          <dgm:constr type="t" for="ch" forName="Accent11" refType="h" fact="0.75"/>
          <dgm:constr type="w" for="ch" forName="Accent11" refType="w" fact="0.0433"/>
          <dgm:constr type="h" for="ch" forName="Accent11" refType="h" fact="0.069"/>
          <dgm:constr type="l" for="ch" forName="Accent7" refType="w" fact="0.4349"/>
          <dgm:constr type="t" for="ch" forName="Accent7" refType="h" fact="0.1383"/>
          <dgm:constr type="w" for="ch" forName="Accent7" refType="w" fact="0.0598"/>
          <dgm:constr type="h" for="ch" forName="Accent7" refType="h" fact="0.0952"/>
          <dgm:constr type="l" for="ch" forName="Accent5" refType="w" fact="0.3661"/>
          <dgm:constr type="t" for="ch" forName="Accent5" refType="h" fact="0.1353"/>
          <dgm:constr type="w" for="ch" forName="Accent5" refType="w" fact="0.0433"/>
          <dgm:constr type="h" for="ch" forName="Accent5" refType="h" fact="0.069"/>
          <dgm:constr type="l" for="ch" forName="Accent6" refType="w" fact="0.2296"/>
          <dgm:constr type="t" for="ch" forName="Accent6" refType="h" fact="0.53"/>
          <dgm:constr type="w" for="ch" forName="Accent6" refType="w" fact="0.0433"/>
          <dgm:constr type="h" for="ch" forName="Accent6" refType="h" fact="0.069"/>
          <dgm:constr type="l" for="ch" forName="Accent4" refType="w" fact="0.5537"/>
          <dgm:constr type="t" for="ch" forName="Accent4" refType="h" fact="0.9048"/>
          <dgm:constr type="w" for="ch" forName="Accent4" refType="w" fact="0.0598"/>
          <dgm:constr type="h" for="ch" forName="Accent4" refType="h" fact="0.0952"/>
        </dgm:constrLst>
      </dgm:if>
      <dgm:if name="Name5" axis="ch ch" ptType="node node" func="cnt" op="equ" val="3">
        <dgm:alg type="composite">
          <dgm:param type="ar" val="1.7557"/>
        </dgm:alg>
        <dgm:constrLst>
          <dgm:constr type="primFontSz" for="des" ptType="node" op="equ" val="65"/>
          <dgm:constr type="l" for="ch" forName="Parent" refType="w" fact="0.171"/>
          <dgm:constr type="t" for="ch" forName="Parent" refType="h" fact="0.039"/>
          <dgm:constr type="w" for="ch" forName="Parent" refType="w" fact="0.4875"/>
          <dgm:constr type="h" for="ch" forName="Parent" refType="h" fact="0.856"/>
          <dgm:constr type="l" for="ch" forName="Accent8" refType="w" fact="0.0373"/>
          <dgm:constr type="t" for="ch" forName="Accent8" refType="h" fact="0.6434"/>
          <dgm:constr type="w" for="ch" forName="Accent8" refType="w" fact="0.098"/>
          <dgm:constr type="h" for="ch" forName="Accent8" refType="h" fact="0.1721"/>
          <dgm:constr type="l" for="ch" forName="Accent1" refType="w" fact="0.4492"/>
          <dgm:constr type="t" for="ch" forName="Accent1" refType="h" fact="0"/>
          <dgm:constr type="w" for="ch" forName="Accent1" refType="w" fact="0.0542"/>
          <dgm:constr type="h" for="ch" forName="Accent1" refType="h" fact="0.0952"/>
          <dgm:constr type="l" for="ch" forName="Accent2" refType="w" fact="0.3209"/>
          <dgm:constr type="t" for="ch" forName="Accent2" refType="h" fact="0.8314"/>
          <dgm:constr type="w" for="ch" forName="Accent2" refType="w" fact="0.0393"/>
          <dgm:constr type="h" for="ch" forName="Accent2" refType="h" fact="0.069"/>
          <dgm:constr type="l" for="ch" forName="Accent3" refType="w" fact="0.6899"/>
          <dgm:constr type="t" for="ch" forName="Accent3" refType="h" fact="0.3864"/>
          <dgm:constr type="w" for="ch" forName="Accent3" refType="w" fact="0.0393"/>
          <dgm:constr type="h" for="ch" forName="Accent3" refType="h" fact="0.069"/>
          <dgm:constr type="l" for="ch" forName="Accent9" refType="w" fact="0.6201"/>
          <dgm:constr type="t" for="ch" forName="Accent9" refType="h" fact="0.27"/>
          <dgm:constr type="w" for="ch" forName="Accent9" refType="w" fact="0.0542"/>
          <dgm:constr type="h" for="ch" forName="Accent9" refType="h" fact="0.0952"/>
          <dgm:constr type="l" for="ch" forName="Child1" refType="w" fact="0.0186"/>
          <dgm:constr type="t" for="ch" forName="Child1" refType="h" fact="0.1935"/>
          <dgm:constr type="w" for="ch" forName="Child1" refType="w" fact="0.1982"/>
          <dgm:constr type="h" for="ch" forName="Child1" refType="h" fact="0.3479"/>
          <dgm:constr type="l" for="ch" forName="Child2" refType="w" fact="0.7086"/>
          <dgm:constr type="t" for="ch" forName="Child2" refType="h" fact="0.0298"/>
          <dgm:constr type="w" for="ch" forName="Child2" refType="w" fact="0.1982"/>
          <dgm:constr type="h" for="ch" forName="Child2" refType="h" fact="0.3479"/>
          <dgm:constr type="l" for="ch" forName="Child3" refType="w" fact="0.8018"/>
          <dgm:constr type="t" for="ch" forName="Child3" refType="h" fact="0.6312"/>
          <dgm:constr type="w" for="ch" forName="Child3" refType="w" fact="0.1982"/>
          <dgm:constr type="h" for="ch" forName="Child3" refType="h" fact="0.3479"/>
          <dgm:constr type="l" for="ch" forName="Accent12" refType="w" fact="0.7459"/>
          <dgm:constr type="t" for="ch" forName="Accent12" refType="h" fact="0.619"/>
          <dgm:constr type="w" for="ch" forName="Accent12" refType="w" fact="0.0393"/>
          <dgm:constr type="h" for="ch" forName="Accent12" refType="h" fact="0.069"/>
          <dgm:constr type="l" for="ch" forName="Accent4" refType="w" fact="0.5021"/>
          <dgm:constr type="t" for="ch" forName="Accent4" refType="h" fact="0.9048"/>
          <dgm:constr type="w" for="ch" forName="Accent4" refType="w" fact="0.0542"/>
          <dgm:constr type="h" for="ch" forName="Accent4" refType="h" fact="0.0952"/>
          <dgm:constr type="l" for="ch" forName="Accent10" refType="w" fact="0"/>
          <dgm:constr type="t" for="ch" forName="Accent10" refType="h" fact="0.8482"/>
          <dgm:constr type="w" for="ch" forName="Accent10" refType="w" fact="0.0393"/>
          <dgm:constr type="h" for="ch" forName="Accent10" refType="h" fact="0.069"/>
          <dgm:constr type="l" for="ch" forName="Accent11" refType="w" fact="0.3916"/>
          <dgm:constr type="t" for="ch" forName="Accent11" refType="h" fact="0.75"/>
          <dgm:constr type="w" for="ch" forName="Accent11" refType="w" fact="0.0393"/>
          <dgm:constr type="h" for="ch" forName="Accent11" refType="h" fact="0.069"/>
          <dgm:constr type="l" for="ch" forName="Accent7" refType="w" fact="0.3944"/>
          <dgm:constr type="t" for="ch" forName="Accent7" refType="h" fact="0.1383"/>
          <dgm:constr type="w" for="ch" forName="Accent7" refType="w" fact="0.0542"/>
          <dgm:constr type="h" for="ch" forName="Accent7" refType="h" fact="0.0952"/>
          <dgm:constr type="l" for="ch" forName="Accent5" refType="w" fact="0.3319"/>
          <dgm:constr type="t" for="ch" forName="Accent5" refType="h" fact="0.1353"/>
          <dgm:constr type="w" for="ch" forName="Accent5" refType="w" fact="0.0393"/>
          <dgm:constr type="h" for="ch" forName="Accent5" refType="h" fact="0.069"/>
          <dgm:constr type="l" for="ch" forName="Accent6" refType="w" fact="0.2082"/>
          <dgm:constr type="t" for="ch" forName="Accent6" refType="h" fact="0.53"/>
          <dgm:constr type="w" for="ch" forName="Accent6" refType="w" fact="0.0393"/>
          <dgm:constr type="h" for="ch" forName="Accent6" refType="h" fact="0.069"/>
        </dgm:constrLst>
      </dgm:if>
      <dgm:if name="Name6" axis="ch ch" ptType="node node" func="cnt" op="equ" val="4">
        <dgm:alg type="composite">
          <dgm:param type="ar" val="1.3749"/>
        </dgm:alg>
        <dgm:constrLst>
          <dgm:constr type="primFontSz" for="des" ptType="node" op="equ" val="65"/>
          <dgm:constr type="l" for="ch" forName="Parent" refType="w" fact="0.171"/>
          <dgm:constr type="t" for="ch" forName="Parent" refType="h" fact="0.0306"/>
          <dgm:constr type="w" for="ch" forName="Parent" refType="w" fact="0.4875"/>
          <dgm:constr type="h" for="ch" forName="Parent" refType="h" fact="0.6703"/>
          <dgm:constr type="l" for="ch" forName="Accent8" refType="w" fact="0.0373"/>
          <dgm:constr type="t" for="ch" forName="Accent8" refType="h" fact="0.5038"/>
          <dgm:constr type="w" for="ch" forName="Accent8" refType="w" fact="0.098"/>
          <dgm:constr type="h" for="ch" forName="Accent8" refType="h" fact="0.1348"/>
          <dgm:constr type="l" for="ch" forName="Accent1" refType="w" fact="0.4492"/>
          <dgm:constr type="t" for="ch" forName="Accent1" refType="h" fact="0"/>
          <dgm:constr type="w" for="ch" forName="Accent1" refType="w" fact="0.0542"/>
          <dgm:constr type="h" for="ch" forName="Accent1" refType="h" fact="0.0746"/>
          <dgm:constr type="l" for="ch" forName="Accent2" refType="w" fact="0.3209"/>
          <dgm:constr type="t" for="ch" forName="Accent2" refType="h" fact="0.6511"/>
          <dgm:constr type="w" for="ch" forName="Accent2" refType="w" fact="0.0393"/>
          <dgm:constr type="h" for="ch" forName="Accent2" refType="h" fact="0.054"/>
          <dgm:constr type="l" for="ch" forName="Accent3" refType="w" fact="0.6899"/>
          <dgm:constr type="t" for="ch" forName="Accent3" refType="h" fact="0.3026"/>
          <dgm:constr type="w" for="ch" forName="Accent3" refType="w" fact="0.0393"/>
          <dgm:constr type="h" for="ch" forName="Accent3" refType="h" fact="0.054"/>
          <dgm:constr type="l" for="ch" forName="Accent9" refType="w" fact="0.6201"/>
          <dgm:constr type="t" for="ch" forName="Accent9" refType="h" fact="0.2115"/>
          <dgm:constr type="w" for="ch" forName="Accent9" refType="w" fact="0.0542"/>
          <dgm:constr type="h" for="ch" forName="Accent9" refType="h" fact="0.0746"/>
          <dgm:constr type="l" for="ch" forName="Child1" refType="w" fact="0.0186"/>
          <dgm:constr type="t" for="ch" forName="Child1" refType="h" fact="0.1515"/>
          <dgm:constr type="w" for="ch" forName="Child1" refType="w" fact="0.1982"/>
          <dgm:constr type="h" for="ch" forName="Child1" refType="h" fact="0.2725"/>
          <dgm:constr type="l" for="ch" forName="Child2" refType="w" fact="0.7086"/>
          <dgm:constr type="t" for="ch" forName="Child2" refType="h" fact="0.0233"/>
          <dgm:constr type="w" for="ch" forName="Child2" refType="w" fact="0.1982"/>
          <dgm:constr type="h" for="ch" forName="Child2" refType="h" fact="0.2725"/>
          <dgm:constr type="l" for="ch" forName="Child3" refType="w" fact="0.8018"/>
          <dgm:constr type="t" for="ch" forName="Child3" refType="h" fact="0.4943"/>
          <dgm:constr type="w" for="ch" forName="Child3" refType="w" fact="0.1982"/>
          <dgm:constr type="h" for="ch" forName="Child3" refType="h" fact="0.2725"/>
          <dgm:constr type="l" for="ch" forName="Accent12" refType="w" fact="0.7459"/>
          <dgm:constr type="t" for="ch" forName="Accent12" refType="h" fact="0.4848"/>
          <dgm:constr type="w" for="ch" forName="Accent12" refType="w" fact="0.0393"/>
          <dgm:constr type="h" for="ch" forName="Accent12" refType="h" fact="0.054"/>
          <dgm:constr type="l" for="ch" forName="Accent4" refType="w" fact="0.5021"/>
          <dgm:constr type="t" for="ch" forName="Accent4" refType="h" fact="0.7085"/>
          <dgm:constr type="w" for="ch" forName="Accent4" refType="w" fact="0.0542"/>
          <dgm:constr type="h" for="ch" forName="Accent4" refType="h" fact="0.0746"/>
          <dgm:constr type="l" for="ch" forName="Accent10" refType="w" fact="0"/>
          <dgm:constr type="t" for="ch" forName="Accent10" refType="h" fact="0.6642"/>
          <dgm:constr type="w" for="ch" forName="Accent10" refType="w" fact="0.0393"/>
          <dgm:constr type="h" for="ch" forName="Accent10" refType="h" fact="0.054"/>
          <dgm:constr type="l" for="ch" forName="Accent11" refType="w" fact="0.3916"/>
          <dgm:constr type="t" for="ch" forName="Accent11" refType="h" fact="0.5873"/>
          <dgm:constr type="w" for="ch" forName="Accent11" refType="w" fact="0.0393"/>
          <dgm:constr type="h" for="ch" forName="Accent11" refType="h" fact="0.054"/>
          <dgm:constr type="l" for="ch" forName="Accent7" refType="w" fact="0.3944"/>
          <dgm:constr type="t" for="ch" forName="Accent7" refType="h" fact="0.1083"/>
          <dgm:constr type="w" for="ch" forName="Accent7" refType="w" fact="0.0542"/>
          <dgm:constr type="h" for="ch" forName="Accent7" refType="h" fact="0.0746"/>
          <dgm:constr type="l" for="ch" forName="Accent5" refType="w" fact="0.3319"/>
          <dgm:constr type="t" for="ch" forName="Accent5" refType="h" fact="0.1059"/>
          <dgm:constr type="w" for="ch" forName="Accent5" refType="w" fact="0.0393"/>
          <dgm:constr type="h" for="ch" forName="Accent5" refType="h" fact="0.054"/>
          <dgm:constr type="l" for="ch" forName="Accent6" refType="w" fact="0.2082"/>
          <dgm:constr type="t" for="ch" forName="Accent6" refType="h" fact="0.4151"/>
          <dgm:constr type="w" for="ch" forName="Accent6" refType="w" fact="0.0393"/>
          <dgm:constr type="h" for="ch" forName="Accent6" refType="h" fact="0.054"/>
          <dgm:constr type="l" for="ch" forName="Child4" refType="w" fact="0.2329"/>
          <dgm:constr type="t" for="ch" forName="Child4" refType="h" fact="0.7275"/>
          <dgm:constr type="w" for="ch" forName="Child4" refType="w" fact="0.1982"/>
          <dgm:constr type="h" for="ch" forName="Child4" refType="h" fact="0.2725"/>
          <dgm:constr type="l" for="ch" forName="Accent13" refType="w" fact="0.4099"/>
          <dgm:constr type="t" for="ch" forName="Accent13" refType="h" fact="0.7183"/>
          <dgm:constr type="w" for="ch" forName="Accent13" refType="w" fact="0.0393"/>
          <dgm:constr type="h" for="ch" forName="Accent13" refType="h" fact="0.054"/>
        </dgm:constrLst>
      </dgm:if>
      <dgm:else name="Name7">
        <dgm:alg type="composite">
          <dgm:param type="ar" val="1.1477"/>
        </dgm:alg>
        <dgm:constrLst>
          <dgm:constr type="primFontSz" for="des" ptType="node" op="equ" val="65"/>
          <dgm:constr type="l" for="ch" forName="Parent" refType="w" fact="0.171"/>
          <dgm:constr type="t" for="ch" forName="Parent" refType="h" fact="0.1907"/>
          <dgm:constr type="w" for="ch" forName="Parent" refType="w" fact="0.4875"/>
          <dgm:constr type="h" for="ch" forName="Parent" refType="h" fact="0.5596"/>
          <dgm:constr type="l" for="ch" forName="Accent8" refType="w" fact="0.0373"/>
          <dgm:constr type="t" for="ch" forName="Accent8" refType="h" fact="0.5858"/>
          <dgm:constr type="w" for="ch" forName="Accent8" refType="w" fact="0.098"/>
          <dgm:constr type="h" for="ch" forName="Accent8" refType="h" fact="0.1125"/>
          <dgm:constr type="l" for="ch" forName="Accent1" refType="w" fact="0.4492"/>
          <dgm:constr type="t" for="ch" forName="Accent1" refType="h" fact="0.1652"/>
          <dgm:constr type="w" for="ch" forName="Accent1" refType="w" fact="0.0542"/>
          <dgm:constr type="h" for="ch" forName="Accent1" refType="h" fact="0.0623"/>
          <dgm:constr type="l" for="ch" forName="Accent2" refType="w" fact="0.3209"/>
          <dgm:constr type="t" for="ch" forName="Accent2" refType="h" fact="0.7087"/>
          <dgm:constr type="w" for="ch" forName="Accent2" refType="w" fact="0.0393"/>
          <dgm:constr type="h" for="ch" forName="Accent2" refType="h" fact="0.0451"/>
          <dgm:constr type="l" for="ch" forName="Accent3" refType="w" fact="0.6899"/>
          <dgm:constr type="t" for="ch" forName="Accent3" refType="h" fact="0.4178"/>
          <dgm:constr type="w" for="ch" forName="Accent3" refType="w" fact="0.0393"/>
          <dgm:constr type="h" for="ch" forName="Accent3" refType="h" fact="0.0451"/>
          <dgm:constr type="l" for="ch" forName="Accent9" refType="w" fact="0.6201"/>
          <dgm:constr type="t" for="ch" forName="Accent9" refType="h" fact="0.3417"/>
          <dgm:constr type="w" for="ch" forName="Accent9" refType="w" fact="0.0542"/>
          <dgm:constr type="h" for="ch" forName="Accent9" refType="h" fact="0.0623"/>
          <dgm:constr type="l" for="ch" forName="Child1" refType="w" fact="0.0186"/>
          <dgm:constr type="t" for="ch" forName="Child1" refType="h" fact="0.2917"/>
          <dgm:constr type="w" for="ch" forName="Child1" refType="w" fact="0.1982"/>
          <dgm:constr type="h" for="ch" forName="Child1" refType="h" fact="0.2275"/>
          <dgm:constr type="l" for="ch" forName="Child2" refType="w" fact="0.7086"/>
          <dgm:constr type="t" for="ch" forName="Child2" refType="h" fact="0.1847"/>
          <dgm:constr type="w" for="ch" forName="Child2" refType="w" fact="0.1982"/>
          <dgm:constr type="h" for="ch" forName="Child2" refType="h" fact="0.2275"/>
          <dgm:constr type="l" for="ch" forName="Child3" refType="w" fact="0.8018"/>
          <dgm:constr type="t" for="ch" forName="Child3" refType="h" fact="0.5778"/>
          <dgm:constr type="w" for="ch" forName="Child3" refType="w" fact="0.1982"/>
          <dgm:constr type="h" for="ch" forName="Child3" refType="h" fact="0.2275"/>
          <dgm:constr type="l" for="ch" forName="Accent12" refType="w" fact="0.7459"/>
          <dgm:constr type="t" for="ch" forName="Accent12" refType="h" fact="0.5699"/>
          <dgm:constr type="w" for="ch" forName="Accent12" refType="w" fact="0.0393"/>
          <dgm:constr type="h" for="ch" forName="Accent12" refType="h" fact="0.0451"/>
          <dgm:constr type="l" for="ch" forName="Accent4" refType="w" fact="0.5021"/>
          <dgm:constr type="t" for="ch" forName="Accent4" refType="h" fact="0.7567"/>
          <dgm:constr type="w" for="ch" forName="Accent4" refType="w" fact="0.0542"/>
          <dgm:constr type="h" for="ch" forName="Accent4" refType="h" fact="0.0623"/>
          <dgm:constr type="l" for="ch" forName="Accent10" refType="w" fact="0"/>
          <dgm:constr type="t" for="ch" forName="Accent10" refType="h" fact="0.7197"/>
          <dgm:constr type="w" for="ch" forName="Accent10" refType="w" fact="0.0393"/>
          <dgm:constr type="h" for="ch" forName="Accent10" refType="h" fact="0.0451"/>
          <dgm:constr type="l" for="ch" forName="Accent11" refType="w" fact="0.3916"/>
          <dgm:constr type="t" for="ch" forName="Accent11" refType="h" fact="0.6555"/>
          <dgm:constr type="w" for="ch" forName="Accent11" refType="w" fact="0.0393"/>
          <dgm:constr type="h" for="ch" forName="Accent11" refType="h" fact="0.0451"/>
          <dgm:constr type="l" for="ch" forName="Accent7" refType="w" fact="0.3944"/>
          <dgm:constr type="t" for="ch" forName="Accent7" refType="h" fact="0.2556"/>
          <dgm:constr type="w" for="ch" forName="Accent7" refType="w" fact="0.0542"/>
          <dgm:constr type="h" for="ch" forName="Accent7" refType="h" fact="0.0623"/>
          <dgm:constr type="l" for="ch" forName="Accent5" refType="w" fact="0.3319"/>
          <dgm:constr type="t" for="ch" forName="Accent5" refType="h" fact="0.2536"/>
          <dgm:constr type="w" for="ch" forName="Accent5" refType="w" fact="0.0393"/>
          <dgm:constr type="h" for="ch" forName="Accent5" refType="h" fact="0.0451"/>
          <dgm:constr type="l" for="ch" forName="Accent6" refType="w" fact="0.2082"/>
          <dgm:constr type="t" for="ch" forName="Accent6" refType="h" fact="0.5117"/>
          <dgm:constr type="w" for="ch" forName="Accent6" refType="w" fact="0.0393"/>
          <dgm:constr type="h" for="ch" forName="Accent6" refType="h" fact="0.0451"/>
          <dgm:constr type="l" for="ch" forName="Child5" refType="w" fact="0.4219"/>
          <dgm:constr type="t" for="ch" forName="Child5" refType="h" fact="0"/>
          <dgm:constr type="w" for="ch" forName="Child5" refType="w" fact="0.1982"/>
          <dgm:constr type="h" for="ch" forName="Child5" refType="h" fact="0.2275"/>
          <dgm:constr type="l" for="ch" forName="Child4" refType="w" fact="0.2329"/>
          <dgm:constr type="t" for="ch" forName="Child4" refType="h" fact="0.7725"/>
          <dgm:constr type="w" for="ch" forName="Child4" refType="w" fact="0.1982"/>
          <dgm:constr type="h" for="ch" forName="Child4" refType="h" fact="0.2275"/>
          <dgm:constr type="l" for="ch" forName="Accent15" refType="w" fact="0.1775"/>
          <dgm:constr type="t" for="ch" forName="Accent15" refType="h" fact="0.2466"/>
          <dgm:constr type="w" for="ch" forName="Accent15" refType="w" fact="0.0393"/>
          <dgm:constr type="h" for="ch" forName="Accent15" refType="h" fact="0.0451"/>
          <dgm:constr type="l" for="ch" forName="Accent16" refType="w" fact="0.6351"/>
          <dgm:constr type="t" for="ch" forName="Accent16" refType="h" fact="0.056"/>
          <dgm:constr type="w" for="ch" forName="Accent16" refType="w" fact="0.0393"/>
          <dgm:constr type="h" for="ch" forName="Accent16" refType="h" fact="0.0451"/>
          <dgm:constr type="l" for="ch" forName="Accent13" refType="w" fact="0.4099"/>
          <dgm:constr type="t" for="ch" forName="Accent13" refType="h" fact="0.7648"/>
          <dgm:constr type="w" for="ch" forName="Accent13" refType="w" fact="0.0393"/>
          <dgm:constr type="h" for="ch" forName="Accent13" refType="h" fact="0.0451"/>
        </dgm:constrLst>
      </dgm:else>
    </dgm:choose>
    <dgm:forEach name="wrapper" axis="self" ptType="parTrans">
      <dgm:forEach name="accentRepeat1" axis="self">
        <dgm:layoutNode name="AccentHold1" styleLbl="node1">
          <dgm:alg type="sp"/>
          <dgm:shape xmlns:r="http://schemas.openxmlformats.org/officeDocument/2006/relationships" type="ellipse" r:blip="">
            <dgm:adjLst/>
          </dgm:shape>
          <dgm:presOf/>
        </dgm:layoutNode>
      </dgm:forEach>
      <dgm:forEach name="accentRepeat2" axis="self">
        <dgm:layoutNode name="AccentHold2" styleLbl="node1">
          <dgm:alg type="sp"/>
          <dgm:shape xmlns:r="http://schemas.openxmlformats.org/officeDocument/2006/relationships" type="ellipse" r:blip="">
            <dgm:adjLst/>
          </dgm:shape>
          <dgm:presOf/>
        </dgm:layoutNode>
      </dgm:forEach>
      <dgm:forEach name="accentRepeat3" axis="self">
        <dgm:layoutNode name="AccentHold3" styleLbl="node1">
          <dgm:alg type="sp"/>
          <dgm:shape xmlns:r="http://schemas.openxmlformats.org/officeDocument/2006/relationships" type="ellipse" r:blip="">
            <dgm:adjLst/>
          </dgm:shape>
          <dgm:presOf/>
        </dgm:layoutNode>
      </dgm:forEach>
    </dgm:forEach>
    <dgm:forEach name="Name8" axis="ch" ptType="node" cnt="1">
      <dgm:layoutNode name="Parent" styleLbl="node0">
        <dgm:varLst>
          <dgm:chMax val="5"/>
          <dgm:chPref val="5"/>
        </dgm:varLst>
        <dgm:alg type="tx"/>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ch" ptType="node" func="cnt" op="lte" val="4">
          <dgm:layoutNode name="Accent1" styleLbl="node1">
            <dgm:alg type="sp"/>
            <dgm:shape xmlns:r="http://schemas.openxmlformats.org/officeDocument/2006/relationships" type="ellipse" r:blip="">
              <dgm:adjLst/>
            </dgm:shape>
            <dgm:presOf/>
            <dgm:constrLst/>
          </dgm:layoutNode>
        </dgm:if>
        <dgm:else name="Name11"/>
      </dgm:choose>
      <dgm:layoutNode name="Accent2" styleLbl="node1">
        <dgm:alg type="sp"/>
        <dgm:shape xmlns:r="http://schemas.openxmlformats.org/officeDocument/2006/relationships" type="ellipse" r:blip="">
          <dgm:adjLst/>
        </dgm:shape>
        <dgm:presOf/>
        <dgm:constrLst/>
      </dgm:layoutNode>
      <dgm:layoutNode name="Accent3" styleLbl="node1">
        <dgm:alg type="sp"/>
        <dgm:shape xmlns:r="http://schemas.openxmlformats.org/officeDocument/2006/relationships" type="ellipse" r:blip="">
          <dgm:adjLst/>
        </dgm:shape>
        <dgm:presOf/>
        <dgm:constrLst/>
      </dgm:layoutNode>
      <dgm:layoutNode name="Accent4" styleLbl="node1">
        <dgm:alg type="sp"/>
        <dgm:shape xmlns:r="http://schemas.openxmlformats.org/officeDocument/2006/relationships" type="ellipse" r:blip="">
          <dgm:adjLst/>
        </dgm:shape>
        <dgm:presOf/>
        <dgm:constrLst/>
      </dgm:layoutNode>
      <dgm:layoutNode name="Accent5" styleLbl="node1">
        <dgm:alg type="sp"/>
        <dgm:shape xmlns:r="http://schemas.openxmlformats.org/officeDocument/2006/relationships" type="ellipse" r:blip="">
          <dgm:adjLst/>
        </dgm:shape>
        <dgm:presOf/>
        <dgm:constrLst/>
      </dgm:layoutNode>
      <dgm:layoutNode name="Accent6" styleLbl="node1">
        <dgm:alg type="sp"/>
        <dgm:shape xmlns:r="http://schemas.openxmlformats.org/officeDocument/2006/relationships" type="ellipse" r:blip="">
          <dgm:adjLst/>
        </dgm:shape>
        <dgm:presOf/>
        <dgm:constrLst/>
      </dgm:layoutNode>
    </dgm:forEach>
    <dgm:forEach name="Name12" axis="ch ch" ptType="node node" st="1 1" cnt="1 1">
      <dgm:layoutNode name="Child1"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7">
        <dgm:alg type="sp"/>
        <dgm:shape xmlns:r="http://schemas.openxmlformats.org/officeDocument/2006/relationships" r:blip="">
          <dgm:adjLst/>
        </dgm:shape>
        <dgm:presOf/>
        <dgm:constrLst/>
        <dgm:forEach name="Name13" ref="accentRepeat1"/>
      </dgm:layoutNode>
      <dgm:layoutNode name="Accent8">
        <dgm:alg type="sp"/>
        <dgm:shape xmlns:r="http://schemas.openxmlformats.org/officeDocument/2006/relationships" r:blip="">
          <dgm:adjLst/>
        </dgm:shape>
        <dgm:presOf/>
        <dgm:constrLst/>
        <dgm:forEach name="Name14" ref="accentRepeat2"/>
      </dgm:layoutNode>
    </dgm:forEach>
    <dgm:forEach name="Name15" axis="ch ch" ptType="node node" st="1 2" cnt="1 1">
      <dgm:layoutNode name="Child2"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9">
        <dgm:alg type="sp"/>
        <dgm:shape xmlns:r="http://schemas.openxmlformats.org/officeDocument/2006/relationships" r:blip="">
          <dgm:adjLst/>
        </dgm:shape>
        <dgm:presOf/>
        <dgm:constrLst/>
        <dgm:forEach name="Name16" ref="accentRepeat1"/>
      </dgm:layoutNode>
      <dgm:layoutNode name="Accent10">
        <dgm:alg type="sp"/>
        <dgm:shape xmlns:r="http://schemas.openxmlformats.org/officeDocument/2006/relationships" r:blip="">
          <dgm:adjLst/>
        </dgm:shape>
        <dgm:presOf/>
        <dgm:constrLst/>
        <dgm:forEach name="Name17" ref="accentRepeat2"/>
      </dgm:layoutNode>
      <dgm:layoutNode name="Accent11">
        <dgm:alg type="sp"/>
        <dgm:shape xmlns:r="http://schemas.openxmlformats.org/officeDocument/2006/relationships" r:blip="">
          <dgm:adjLst/>
        </dgm:shape>
        <dgm:presOf/>
        <dgm:constrLst/>
        <dgm:forEach name="Name18" ref="accentRepeat3"/>
      </dgm:layoutNode>
    </dgm:forEach>
    <dgm:forEach name="Name19" axis="ch ch" ptType="node node" st="1 3" cnt="1 1">
      <dgm:layoutNode name="Child3"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2">
        <dgm:alg type="sp"/>
        <dgm:shape xmlns:r="http://schemas.openxmlformats.org/officeDocument/2006/relationships" r:blip="">
          <dgm:adjLst/>
        </dgm:shape>
        <dgm:presOf/>
        <dgm:constrLst/>
        <dgm:forEach name="Name20" ref="accentRepeat1"/>
      </dgm:layoutNode>
    </dgm:forEach>
    <dgm:forEach name="Name21" axis="ch ch" ptType="node node" st="1 4" cnt="1 1">
      <dgm:layoutNode name="Child4"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3">
        <dgm:alg type="sp"/>
        <dgm:shape xmlns:r="http://schemas.openxmlformats.org/officeDocument/2006/relationships" r:blip="">
          <dgm:adjLst/>
        </dgm:shape>
        <dgm:presOf/>
        <dgm:constrLst/>
        <dgm:forEach name="Name22" ref="accentRepeat1"/>
      </dgm:layoutNode>
    </dgm:forEach>
    <dgm:forEach name="Name23" axis="ch ch" ptType="node node" st="1 5" cnt="1 1">
      <dgm:layoutNode name="Child5" styleLbl="node1">
        <dgm:varLst>
          <dgm:chMax val="0"/>
          <dgm:chPref val="0"/>
        </dgm:varLst>
        <dgm:alg type="tx">
          <dgm:param type="shpTxLTRAlignCh" val="ctr"/>
          <dgm:param type="txAnchorVertCh" val="mid"/>
        </dgm:alg>
        <dgm:shape xmlns:r="http://schemas.openxmlformats.org/officeDocument/2006/relationships" type="ellipse"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Accent15">
        <dgm:alg type="sp"/>
        <dgm:shape xmlns:r="http://schemas.openxmlformats.org/officeDocument/2006/relationships" r:blip="">
          <dgm:adjLst/>
        </dgm:shape>
        <dgm:presOf/>
        <dgm:constrLst/>
        <dgm:forEach name="Name24" ref="accentRepeat2"/>
      </dgm:layoutNode>
      <dgm:layoutNode name="Accent16">
        <dgm:alg type="sp"/>
        <dgm:shape xmlns:r="http://schemas.openxmlformats.org/officeDocument/2006/relationships" r:blip="">
          <dgm:adjLst/>
        </dgm:shape>
        <dgm:presOf/>
        <dgm:constrLst/>
        <dgm:forEach name="Name25" ref="accentRepeat3"/>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png>
</file>

<file path=ppt/media/image21.pn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480D2E-7B43-384F-B347-B45EA97C90AE}" type="datetimeFigureOut">
              <a:rPr lang="en-US" smtClean="0"/>
              <a:t>5/24/25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1797B8-96F3-6949-BCE1-CA046E2E77E1}" type="slidenum">
              <a:rPr lang="en-US" smtClean="0"/>
              <a:t>‹#›</a:t>
            </a:fld>
            <a:endParaRPr lang="en-US"/>
          </a:p>
        </p:txBody>
      </p:sp>
    </p:spTree>
    <p:extLst>
      <p:ext uri="{BB962C8B-B14F-4D97-AF65-F5344CB8AC3E}">
        <p14:creationId xmlns:p14="http://schemas.microsoft.com/office/powerpoint/2010/main" val="985931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a:solidFill>
                  <a:schemeClr val="tx1"/>
                </a:solidFill>
                <a:effectLst/>
                <a:latin typeface="+mn-lt"/>
                <a:ea typeface="+mn-ea"/>
                <a:cs typeface="+mn-cs"/>
              </a:rPr>
              <a:t>Good morning and thank you for being here. My name is Katie Veeninga and I am a PhD student at Dominican University in River Forest, Illinois. My doctoral research focus is the impact of technology and policy on health information behavior. I have worked as a health information practitioner for almost 20 years, within healthcare organizations and as a consultant. I’ve worked in various roles with the goal of accessibility to health data. The one thing that has been consistently true in my professional experience, is that technology and policy is not a simple solution for impacting health outcomes through behavior. Technology nor policy alone does not transform health data into information, nor health information into actionable knowledge. And it is from that lens and experience that my academic focus is on health information behavior.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000000"/>
              </a:solidFill>
              <a:effectLst/>
              <a:latin typeface="Segoe UI" panose="020B0502040204020203" pitchFamily="34" charset="0"/>
            </a:endParaRPr>
          </a:p>
        </p:txBody>
      </p:sp>
      <p:sp>
        <p:nvSpPr>
          <p:cNvPr id="4" name="Slide Number Placeholder 3"/>
          <p:cNvSpPr>
            <a:spLocks noGrp="1"/>
          </p:cNvSpPr>
          <p:nvPr>
            <p:ph type="sldNum" sz="quarter" idx="5"/>
          </p:nvPr>
        </p:nvSpPr>
        <p:spPr/>
        <p:txBody>
          <a:bodyPr/>
          <a:lstStyle/>
          <a:p>
            <a:fld id="{DB1797B8-96F3-6949-BCE1-CA046E2E77E1}" type="slidenum">
              <a:rPr lang="en-US" smtClean="0"/>
              <a:t>1</a:t>
            </a:fld>
            <a:endParaRPr lang="en-US"/>
          </a:p>
        </p:txBody>
      </p:sp>
    </p:spTree>
    <p:extLst>
      <p:ext uri="{BB962C8B-B14F-4D97-AF65-F5344CB8AC3E}">
        <p14:creationId xmlns:p14="http://schemas.microsoft.com/office/powerpoint/2010/main" val="7337336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fontAlgn="base"/>
            <a:r>
              <a:rPr lang="en-CA" sz="1200" kern="1200" dirty="0">
                <a:solidFill>
                  <a:schemeClr val="tx1"/>
                </a:solidFill>
                <a:effectLst/>
                <a:latin typeface="+mn-lt"/>
                <a:ea typeface="+mn-ea"/>
                <a:cs typeface="+mn-cs"/>
              </a:rPr>
              <a:t>The study of information behavior began over 50 years ago. The research was originally limited to interaction with formal information and systems but has become more broadly defined over the last several decades</a:t>
            </a:r>
            <a:endParaRPr lang="en-US" sz="1200" kern="1200" dirty="0">
              <a:solidFill>
                <a:schemeClr val="tx1"/>
              </a:solidFill>
              <a:effectLst/>
              <a:latin typeface="+mn-lt"/>
              <a:ea typeface="+mn-ea"/>
              <a:cs typeface="+mn-cs"/>
            </a:endParaRPr>
          </a:p>
          <a:p>
            <a:pPr lvl="0" fontAlgn="base"/>
            <a:r>
              <a:rPr lang="en-CA" sz="1200" kern="1200" dirty="0">
                <a:solidFill>
                  <a:schemeClr val="tx1"/>
                </a:solidFill>
                <a:effectLst/>
                <a:latin typeface="+mn-lt"/>
                <a:ea typeface="+mn-ea"/>
                <a:cs typeface="+mn-cs"/>
              </a:rPr>
              <a:t>In 1999, Professor TD Wilson defined information behavior as “the totality of human behavior in relation to the sources and channels of information, including both active and passive information-seeking and its use” </a:t>
            </a:r>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Dr. Case &amp; Dr. Given broadened the definition further in 2016, to include information seeking “as well as the totality of other unintentional or serendipitous behaviors as well as purposive behaviors that do not involve seeking, such as actively avoiding information” </a:t>
            </a:r>
          </a:p>
          <a:p>
            <a:pPr lvl="0"/>
            <a:r>
              <a:rPr lang="en-US" sz="1200" kern="1200" dirty="0">
                <a:solidFill>
                  <a:schemeClr val="tx1"/>
                </a:solidFill>
                <a:effectLst/>
                <a:latin typeface="+mn-lt"/>
                <a:ea typeface="+mn-ea"/>
                <a:cs typeface="+mn-cs"/>
              </a:rPr>
              <a:t>Parental HIV disclosure should be understood as an information sharing behavior as it is an act that entails purposeful and intentional sharing or </a:t>
            </a:r>
            <a:r>
              <a:rPr lang="en-US" sz="1200" i="1" kern="1200" dirty="0">
                <a:solidFill>
                  <a:schemeClr val="tx1"/>
                </a:solidFill>
                <a:effectLst/>
                <a:latin typeface="+mn-lt"/>
                <a:ea typeface="+mn-ea"/>
                <a:cs typeface="+mn-cs"/>
              </a:rPr>
              <a:t>not</a:t>
            </a:r>
            <a:r>
              <a:rPr lang="en-US" sz="1200" kern="1200" dirty="0">
                <a:solidFill>
                  <a:schemeClr val="tx1"/>
                </a:solidFill>
                <a:effectLst/>
                <a:latin typeface="+mn-lt"/>
                <a:ea typeface="+mn-ea"/>
                <a:cs typeface="+mn-cs"/>
              </a:rPr>
              <a:t> sharing of information.  </a:t>
            </a:r>
          </a:p>
          <a:p>
            <a:pPr lvl="0"/>
            <a:r>
              <a:rPr lang="en-US" sz="1200" kern="1200" dirty="0">
                <a:solidFill>
                  <a:schemeClr val="tx1"/>
                </a:solidFill>
                <a:effectLst/>
                <a:latin typeface="+mn-lt"/>
                <a:ea typeface="+mn-ea"/>
                <a:cs typeface="+mn-cs"/>
              </a:rPr>
              <a:t>The application of an information behavior theoretical framework may enable an opportunity to do more and larger studies to address intervention needs of a greater number of PLH and their families. </a:t>
            </a:r>
          </a:p>
          <a:p>
            <a:pPr lvl="0"/>
            <a:r>
              <a:rPr lang="en-US" sz="1200" kern="1200" dirty="0">
                <a:solidFill>
                  <a:schemeClr val="tx1"/>
                </a:solidFill>
                <a:effectLst/>
                <a:latin typeface="+mn-lt"/>
                <a:ea typeface="+mn-ea"/>
                <a:cs typeface="+mn-cs"/>
              </a:rPr>
              <a:t>My research in this space continues and I have begun looking at a specific Information Behavior theory that may be applicable to fear and stigma related to health information </a:t>
            </a:r>
          </a:p>
          <a:p>
            <a:pPr lvl="0"/>
            <a:endParaRPr lang="en-US" dirty="0"/>
          </a:p>
          <a:p>
            <a:pPr lvl="0"/>
            <a:endParaRPr lang="en-US" dirty="0"/>
          </a:p>
        </p:txBody>
      </p:sp>
      <p:sp>
        <p:nvSpPr>
          <p:cNvPr id="4" name="Slide Number Placeholder 3"/>
          <p:cNvSpPr>
            <a:spLocks noGrp="1"/>
          </p:cNvSpPr>
          <p:nvPr>
            <p:ph type="sldNum" sz="quarter" idx="5"/>
          </p:nvPr>
        </p:nvSpPr>
        <p:spPr/>
        <p:txBody>
          <a:bodyPr/>
          <a:lstStyle/>
          <a:p>
            <a:fld id="{DB1797B8-96F3-6949-BCE1-CA046E2E77E1}" type="slidenum">
              <a:rPr lang="en-US" smtClean="0"/>
              <a:t>10</a:t>
            </a:fld>
            <a:endParaRPr lang="en-US"/>
          </a:p>
        </p:txBody>
      </p:sp>
    </p:spTree>
    <p:extLst>
      <p:ext uri="{BB962C8B-B14F-4D97-AF65-F5344CB8AC3E}">
        <p14:creationId xmlns:p14="http://schemas.microsoft.com/office/powerpoint/2010/main" val="3557881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 would be remiss not to acknowledge what has occurred in the United States in the past 6 months, since finishing and submitting this paper.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 current Secretary of Health &amp; Human Services, Robert Kennedy, Jr., routinely shares health disinformation including questioning HIV as the cause of AIDS. I have included a video clip of one example in this presentation’s references.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One of the Trump Administration’s earliest efforts was to purge federal government references to diversity, equity and inclusion. While these actions are being fought in court,  there are already consequence to what and how information about HIV/AIDS is shared by the US federal government. CDC’s website about the Ending the HIV Epidemic initiative  currently states: </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“This page does not reflect biological reality and therefore the Administration and this Department rejects it.”</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Data and trends specific to HIV’s impact on racial and ethnic minorities are no longer tracked. This is consequential considering the identified need for interventions to be socially and culturally specific.</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Furthermore, in March 2025, the Trump administration dismissed the entire staff of the US Office of Infectious Diseases &amp; HIV Policy, and other offices including the Office of Minority Health, the Policy and Data Division supporting the Ryan White HIV/AIDS Program, and hundreds of employees, including those who support the </a:t>
            </a:r>
            <a:r>
              <a:rPr lang="en-US" sz="1200" i="1" kern="1200" dirty="0">
                <a:solidFill>
                  <a:schemeClr val="tx1"/>
                </a:solidFill>
                <a:effectLst/>
                <a:latin typeface="+mn-lt"/>
                <a:ea typeface="+mn-ea"/>
                <a:cs typeface="+mn-cs"/>
              </a:rPr>
              <a:t>Ending the HIV Epidemic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PrEP</a:t>
            </a:r>
            <a:r>
              <a:rPr lang="en-US" sz="1200" kern="1200" dirty="0">
                <a:solidFill>
                  <a:schemeClr val="tx1"/>
                </a:solidFill>
                <a:effectLst/>
                <a:latin typeface="+mn-lt"/>
                <a:ea typeface="+mn-ea"/>
                <a:cs typeface="+mn-cs"/>
              </a:rPr>
              <a:t> program.  </a:t>
            </a:r>
          </a:p>
          <a:p>
            <a:pPr lvl="0"/>
            <a:r>
              <a:rPr lang="en-US" sz="1200" kern="1200" dirty="0">
                <a:solidFill>
                  <a:schemeClr val="tx1"/>
                </a:solidFill>
                <a:effectLst/>
                <a:latin typeface="+mn-lt"/>
                <a:ea typeface="+mn-ea"/>
                <a:cs typeface="+mn-cs"/>
              </a:rPr>
              <a:t>The consequences of these actions are broad and put at risk much of the progress made towards de-stigmatizing HIV and supporting children and families impacted by HIV/AIDS. In 2021 alone, there were 1.65 million new cases of HIV.</a:t>
            </a:r>
          </a:p>
        </p:txBody>
      </p:sp>
      <p:sp>
        <p:nvSpPr>
          <p:cNvPr id="4" name="Slide Number Placeholder 3"/>
          <p:cNvSpPr>
            <a:spLocks noGrp="1"/>
          </p:cNvSpPr>
          <p:nvPr>
            <p:ph type="sldNum" sz="quarter" idx="5"/>
          </p:nvPr>
        </p:nvSpPr>
        <p:spPr/>
        <p:txBody>
          <a:bodyPr/>
          <a:lstStyle/>
          <a:p>
            <a:fld id="{DB1797B8-96F3-6949-BCE1-CA046E2E77E1}" type="slidenum">
              <a:rPr lang="en-US" smtClean="0"/>
              <a:t>11</a:t>
            </a:fld>
            <a:endParaRPr lang="en-US"/>
          </a:p>
        </p:txBody>
      </p:sp>
    </p:spTree>
    <p:extLst>
      <p:ext uri="{BB962C8B-B14F-4D97-AF65-F5344CB8AC3E}">
        <p14:creationId xmlns:p14="http://schemas.microsoft.com/office/powerpoint/2010/main" val="16437503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this time, I am particularly grateful to being a part of this international research community and hope to work with you together as we move forward. </a:t>
            </a:r>
            <a:r>
              <a:rPr lang="en-US" sz="1200" kern="1200">
                <a:solidFill>
                  <a:schemeClr val="tx1"/>
                </a:solidFill>
                <a:effectLst/>
                <a:latin typeface="+mn-lt"/>
                <a:ea typeface="+mn-ea"/>
                <a:cs typeface="+mn-cs"/>
              </a:rPr>
              <a:t>Thank you.</a:t>
            </a:r>
          </a:p>
        </p:txBody>
      </p:sp>
      <p:sp>
        <p:nvSpPr>
          <p:cNvPr id="4" name="Slide Number Placeholder 3"/>
          <p:cNvSpPr>
            <a:spLocks noGrp="1"/>
          </p:cNvSpPr>
          <p:nvPr>
            <p:ph type="sldNum" sz="quarter" idx="5"/>
          </p:nvPr>
        </p:nvSpPr>
        <p:spPr/>
        <p:txBody>
          <a:bodyPr/>
          <a:lstStyle/>
          <a:p>
            <a:fld id="{DB1797B8-96F3-6949-BCE1-CA046E2E77E1}" type="slidenum">
              <a:rPr lang="en-US" smtClean="0"/>
              <a:t>12</a:t>
            </a:fld>
            <a:endParaRPr lang="en-US"/>
          </a:p>
        </p:txBody>
      </p:sp>
    </p:spTree>
    <p:extLst>
      <p:ext uri="{BB962C8B-B14F-4D97-AF65-F5344CB8AC3E}">
        <p14:creationId xmlns:p14="http://schemas.microsoft.com/office/powerpoint/2010/main" val="18542112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B1797B8-96F3-6949-BCE1-CA046E2E77E1}" type="slidenum">
              <a:rPr lang="en-US" smtClean="0"/>
              <a:t>13</a:t>
            </a:fld>
            <a:endParaRPr lang="en-US"/>
          </a:p>
        </p:txBody>
      </p:sp>
    </p:spTree>
    <p:extLst>
      <p:ext uri="{BB962C8B-B14F-4D97-AF65-F5344CB8AC3E}">
        <p14:creationId xmlns:p14="http://schemas.microsoft.com/office/powerpoint/2010/main" val="8786362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D6A38C-4F7E-25E3-CAFC-B077AB9177C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02E4BD-42B7-9264-A697-0A63784D3AE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930E612-8479-1898-C3CA-1CBD661116CF}"/>
              </a:ext>
            </a:extLst>
          </p:cNvPr>
          <p:cNvSpPr>
            <a:spLocks noGrp="1"/>
          </p:cNvSpPr>
          <p:nvPr>
            <p:ph type="body" idx="1"/>
          </p:nvPr>
        </p:nvSpPr>
        <p:spPr/>
        <p:txBody>
          <a:bodyPr/>
          <a:lstStyle/>
          <a:p>
            <a:pPr marL="171450" lvl="0" indent="-171450">
              <a:buFont typeface="Arial" panose="020B0604020202020204" pitchFamily="34" charset="0"/>
              <a:buChar char="•"/>
            </a:pPr>
            <a:r>
              <a:rPr lang="en-CA" sz="1200" kern="1200" dirty="0">
                <a:solidFill>
                  <a:schemeClr val="tx1"/>
                </a:solidFill>
                <a:effectLst/>
                <a:latin typeface="+mn-lt"/>
                <a:ea typeface="+mn-ea"/>
                <a:cs typeface="+mn-cs"/>
              </a:rPr>
              <a:t>Disclosure is defined by the Cambridge English Dictionary as “the act of making something known or the fact that is made known” and </a:t>
            </a:r>
            <a:endParaRPr lang="en-US"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CA" sz="1200" kern="1200" dirty="0">
                <a:solidFill>
                  <a:schemeClr val="tx1"/>
                </a:solidFill>
                <a:effectLst/>
                <a:latin typeface="+mn-lt"/>
                <a:ea typeface="+mn-ea"/>
                <a:cs typeface="+mn-cs"/>
              </a:rPr>
              <a:t>the Britannica Dictionary defines disclosure as “something (such as information) that is made known or revealed </a:t>
            </a:r>
            <a:endParaRPr lang="en-US"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For the purposes of this study, parental HIV disclosure is defined as “the act of parents living with HIV telling their children about their HIV diagnosis” </a:t>
            </a:r>
          </a:p>
          <a:p>
            <a:endParaRPr lang="en-US" dirty="0"/>
          </a:p>
        </p:txBody>
      </p:sp>
      <p:sp>
        <p:nvSpPr>
          <p:cNvPr id="4" name="Slide Number Placeholder 3">
            <a:extLst>
              <a:ext uri="{FF2B5EF4-FFF2-40B4-BE49-F238E27FC236}">
                <a16:creationId xmlns:a16="http://schemas.microsoft.com/office/drawing/2014/main" id="{20123AE2-0A98-EA54-C6EF-69C7642DC112}"/>
              </a:ext>
            </a:extLst>
          </p:cNvPr>
          <p:cNvSpPr>
            <a:spLocks noGrp="1"/>
          </p:cNvSpPr>
          <p:nvPr>
            <p:ph type="sldNum" sz="quarter" idx="5"/>
          </p:nvPr>
        </p:nvSpPr>
        <p:spPr/>
        <p:txBody>
          <a:bodyPr/>
          <a:lstStyle/>
          <a:p>
            <a:fld id="{DB1797B8-96F3-6949-BCE1-CA046E2E77E1}" type="slidenum">
              <a:rPr lang="en-US" smtClean="0"/>
              <a:t>2</a:t>
            </a:fld>
            <a:endParaRPr lang="en-US"/>
          </a:p>
        </p:txBody>
      </p:sp>
    </p:spTree>
    <p:extLst>
      <p:ext uri="{BB962C8B-B14F-4D97-AF65-F5344CB8AC3E}">
        <p14:creationId xmlns:p14="http://schemas.microsoft.com/office/powerpoint/2010/main" val="25758638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As of 2023, roughly 14.1 million children under the age of 17 have lost one or both parents to HIV/AIDS. And I, by the way, am one of them.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Millions more have been affected by the epidemic, through a heightened risk of poverty, homelessness, school dropout, discrimination and loss of opportunities,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There have been great strides in treatment. As of 2021, just over 40 million people are living with HIV. Progress in treatment is prolonging the lives of parents living with HIV and is increasing the number of people living with HIV becoming parents. These factors have increased the number of children impacted by their parents HIV status. One way to support these children is through encouraging parental HIV disclosure.   </a:t>
            </a:r>
          </a:p>
          <a:p>
            <a:r>
              <a:rPr lang="en-US" sz="1200" kern="1200" dirty="0">
                <a:solidFill>
                  <a:schemeClr val="tx1"/>
                </a:solidFill>
                <a:effectLst/>
                <a:latin typeface="+mn-lt"/>
                <a:ea typeface="+mn-ea"/>
                <a:cs typeface="+mn-cs"/>
              </a:rPr>
              <a:t>However, prevalence of parental HIV disclosure to children remains low or unknown beyond a wide range. Research has been conducted on the prevalence and influencing factors of this disclosure. However, this research has also identified gaps in research that have not yet been fulfilled.</a:t>
            </a:r>
          </a:p>
          <a:p>
            <a:endParaRPr lang="en-US" dirty="0"/>
          </a:p>
        </p:txBody>
      </p:sp>
      <p:sp>
        <p:nvSpPr>
          <p:cNvPr id="4" name="Slide Number Placeholder 3"/>
          <p:cNvSpPr>
            <a:spLocks noGrp="1"/>
          </p:cNvSpPr>
          <p:nvPr>
            <p:ph type="sldNum" sz="quarter" idx="5"/>
          </p:nvPr>
        </p:nvSpPr>
        <p:spPr/>
        <p:txBody>
          <a:bodyPr/>
          <a:lstStyle/>
          <a:p>
            <a:fld id="{DB1797B8-96F3-6949-BCE1-CA046E2E77E1}" type="slidenum">
              <a:rPr lang="en-US" smtClean="0"/>
              <a:t>3</a:t>
            </a:fld>
            <a:endParaRPr lang="en-US"/>
          </a:p>
        </p:txBody>
      </p:sp>
    </p:spTree>
    <p:extLst>
      <p:ext uri="{BB962C8B-B14F-4D97-AF65-F5344CB8AC3E}">
        <p14:creationId xmlns:p14="http://schemas.microsoft.com/office/powerpoint/2010/main" val="32798061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ctr"/>
            <a:r>
              <a:rPr lang="en-US" sz="1200" kern="1200" dirty="0">
                <a:solidFill>
                  <a:schemeClr val="tx1"/>
                </a:solidFill>
                <a:effectLst/>
                <a:latin typeface="+mn-lt"/>
                <a:ea typeface="+mn-ea"/>
                <a:cs typeface="+mn-cs"/>
              </a:rPr>
              <a:t>To that end, this research aimed to align previously identified and new research findings to opportunities that may benefit from the application of information behavior theory. The questions this research sought to answer are: </a:t>
            </a:r>
          </a:p>
          <a:p>
            <a:pPr fontAlgn="ctr"/>
            <a:r>
              <a:rPr lang="en-US" sz="1200" kern="1200" dirty="0">
                <a:solidFill>
                  <a:schemeClr val="tx1"/>
                </a:solidFill>
                <a:effectLst/>
                <a:latin typeface="+mn-lt"/>
                <a:ea typeface="+mn-ea"/>
                <a:cs typeface="+mn-cs"/>
              </a:rPr>
              <a:t>1) What research has been done about parental HIV disclosure? </a:t>
            </a:r>
          </a:p>
          <a:p>
            <a:pPr fontAlgn="ctr"/>
            <a:r>
              <a:rPr lang="en-US" sz="1200" kern="1200" dirty="0">
                <a:solidFill>
                  <a:schemeClr val="tx1"/>
                </a:solidFill>
                <a:effectLst/>
                <a:latin typeface="+mn-lt"/>
                <a:ea typeface="+mn-ea"/>
                <a:cs typeface="+mn-cs"/>
              </a:rPr>
              <a:t>2) How has information theory been applied to research about parental HIV/AIDS disclosure?</a:t>
            </a:r>
          </a:p>
          <a:p>
            <a:endParaRPr lang="en-US" dirty="0"/>
          </a:p>
        </p:txBody>
      </p:sp>
      <p:sp>
        <p:nvSpPr>
          <p:cNvPr id="4" name="Slide Number Placeholder 3"/>
          <p:cNvSpPr>
            <a:spLocks noGrp="1"/>
          </p:cNvSpPr>
          <p:nvPr>
            <p:ph type="sldNum" sz="quarter" idx="5"/>
          </p:nvPr>
        </p:nvSpPr>
        <p:spPr/>
        <p:txBody>
          <a:bodyPr/>
          <a:lstStyle/>
          <a:p>
            <a:fld id="{DB1797B8-96F3-6949-BCE1-CA046E2E77E1}" type="slidenum">
              <a:rPr lang="en-US" smtClean="0"/>
              <a:t>4</a:t>
            </a:fld>
            <a:endParaRPr lang="en-US"/>
          </a:p>
        </p:txBody>
      </p:sp>
    </p:spTree>
    <p:extLst>
      <p:ext uri="{BB962C8B-B14F-4D97-AF65-F5344CB8AC3E}">
        <p14:creationId xmlns:p14="http://schemas.microsoft.com/office/powerpoint/2010/main" val="39145271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literature review surveyed a representative sampling of peer-reviewed research articles. The studies surveyed took place between 2002 through 2023.</a:t>
            </a:r>
          </a:p>
          <a:p>
            <a:endParaRPr lang="en-US" dirty="0"/>
          </a:p>
        </p:txBody>
      </p:sp>
      <p:sp>
        <p:nvSpPr>
          <p:cNvPr id="4" name="Slide Number Placeholder 3"/>
          <p:cNvSpPr>
            <a:spLocks noGrp="1"/>
          </p:cNvSpPr>
          <p:nvPr>
            <p:ph type="sldNum" sz="quarter" idx="5"/>
          </p:nvPr>
        </p:nvSpPr>
        <p:spPr/>
        <p:txBody>
          <a:bodyPr/>
          <a:lstStyle/>
          <a:p>
            <a:fld id="{DB1797B8-96F3-6949-BCE1-CA046E2E77E1}" type="slidenum">
              <a:rPr lang="en-US" smtClean="0"/>
              <a:t>5</a:t>
            </a:fld>
            <a:endParaRPr lang="en-US"/>
          </a:p>
        </p:txBody>
      </p:sp>
    </p:spTree>
    <p:extLst>
      <p:ext uri="{BB962C8B-B14F-4D97-AF65-F5344CB8AC3E}">
        <p14:creationId xmlns:p14="http://schemas.microsoft.com/office/powerpoint/2010/main" val="17785000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B6215D-8255-7651-E489-A4C4178182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069F6EF-0312-6CD4-52D0-5C8AC2ABB3F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83FB10-12FF-B5B7-DF1C-CA66C9E0D6C5}"/>
              </a:ext>
            </a:extLst>
          </p:cNvPr>
          <p:cNvSpPr>
            <a:spLocks noGrp="1"/>
          </p:cNvSpPr>
          <p:nvPr>
            <p:ph type="body" idx="1"/>
          </p:nvPr>
        </p:nvSpPr>
        <p:spPr/>
        <p:txBody>
          <a:bodyPr/>
          <a:lstStyle/>
          <a:p>
            <a:r>
              <a:rPr lang="en-US" sz="1200" kern="1200" dirty="0">
                <a:solidFill>
                  <a:schemeClr val="tx1"/>
                </a:solidFill>
                <a:effectLst/>
                <a:latin typeface="+mn-lt"/>
                <a:ea typeface="+mn-ea"/>
                <a:cs typeface="+mn-cs"/>
              </a:rPr>
              <a:t>Numerous benefits to parental disclosure have been identified and there is much consistency to the benefits found in the research. In the literature surveyed for this literature review, six research articles discussed benefits of parental HIV status disclosure to children.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5 identified access to greater support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4 research studies identified reduced stress, anxiety, and/or depression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3 of the 6 research studies identified improvement to the parent’s treatment adherence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3 research studies identified better communication within the family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3 research studies identified an improvement in the quality of family relationships </a:t>
            </a:r>
          </a:p>
          <a:p>
            <a:r>
              <a:rPr lang="en-US" sz="1200" kern="1200" dirty="0">
                <a:solidFill>
                  <a:schemeClr val="tx1"/>
                </a:solidFill>
                <a:effectLst/>
                <a:latin typeface="+mn-lt"/>
                <a:ea typeface="+mn-ea"/>
                <a:cs typeface="+mn-cs"/>
              </a:rPr>
              <a:t>Despite variations in research methods and populations studied, the benefits of parental disclosure of HIV/AIDS status to children are generally consistent.</a:t>
            </a:r>
          </a:p>
          <a:p>
            <a:endParaRPr lang="en-US" dirty="0"/>
          </a:p>
        </p:txBody>
      </p:sp>
      <p:sp>
        <p:nvSpPr>
          <p:cNvPr id="4" name="Slide Number Placeholder 3">
            <a:extLst>
              <a:ext uri="{FF2B5EF4-FFF2-40B4-BE49-F238E27FC236}">
                <a16:creationId xmlns:a16="http://schemas.microsoft.com/office/drawing/2014/main" id="{B1C2EB3D-1A9F-2800-54E6-58866A38753C}"/>
              </a:ext>
            </a:extLst>
          </p:cNvPr>
          <p:cNvSpPr>
            <a:spLocks noGrp="1"/>
          </p:cNvSpPr>
          <p:nvPr>
            <p:ph type="sldNum" sz="quarter" idx="5"/>
          </p:nvPr>
        </p:nvSpPr>
        <p:spPr/>
        <p:txBody>
          <a:bodyPr/>
          <a:lstStyle/>
          <a:p>
            <a:fld id="{DB1797B8-96F3-6949-BCE1-CA046E2E77E1}" type="slidenum">
              <a:rPr lang="en-US" smtClean="0"/>
              <a:t>6</a:t>
            </a:fld>
            <a:endParaRPr lang="en-US"/>
          </a:p>
        </p:txBody>
      </p:sp>
    </p:spTree>
    <p:extLst>
      <p:ext uri="{BB962C8B-B14F-4D97-AF65-F5344CB8AC3E}">
        <p14:creationId xmlns:p14="http://schemas.microsoft.com/office/powerpoint/2010/main" val="22093848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23E146-5279-DD57-4E95-219B63D0D19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01FD9AE-5EC7-CD28-5E65-82B09905981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8A34DA-6329-EE2F-928F-CA9673A25419}"/>
              </a:ext>
            </a:extLst>
          </p:cNvPr>
          <p:cNvSpPr>
            <a:spLocks noGrp="1"/>
          </p:cNvSpPr>
          <p:nvPr>
            <p:ph type="body" idx="1"/>
          </p:nvPr>
        </p:nvSpPr>
        <p:spPr/>
        <p:txBody>
          <a:bodyPr/>
          <a:lstStyle/>
          <a:p>
            <a:r>
              <a:rPr lang="en-US" sz="1200" kern="1200" dirty="0">
                <a:solidFill>
                  <a:schemeClr val="tx1"/>
                </a:solidFill>
                <a:effectLst/>
                <a:latin typeface="+mn-lt"/>
                <a:ea typeface="+mn-ea"/>
                <a:cs typeface="+mn-cs"/>
              </a:rPr>
              <a:t>Of the research surveyed for this review, there was also consistency in barriers noted or identified to parental HIV/AIDS disclosure to children. </a:t>
            </a:r>
          </a:p>
          <a:p>
            <a:pPr lvl="0"/>
            <a:r>
              <a:rPr lang="en-US" sz="1200" kern="1200" dirty="0">
                <a:solidFill>
                  <a:schemeClr val="tx1"/>
                </a:solidFill>
                <a:effectLst/>
                <a:latin typeface="+mn-lt"/>
                <a:ea typeface="+mn-ea"/>
                <a:cs typeface="+mn-cs"/>
              </a:rPr>
              <a:t>The most common barrier to parental disclosure was fear of negative reactions from either the children, the community, or both </a:t>
            </a:r>
          </a:p>
          <a:p>
            <a:pPr lvl="1"/>
            <a:r>
              <a:rPr lang="en-US" sz="1200" kern="1200" dirty="0">
                <a:solidFill>
                  <a:schemeClr val="tx1"/>
                </a:solidFill>
                <a:effectLst/>
                <a:latin typeface="+mn-lt"/>
                <a:ea typeface="+mn-ea"/>
                <a:cs typeface="+mn-cs"/>
              </a:rPr>
              <a:t>Negative reactions identified included anticipation of stigma, discrimination and/or disrespect</a:t>
            </a:r>
          </a:p>
          <a:p>
            <a:pPr lvl="0"/>
            <a:r>
              <a:rPr lang="en-US" sz="1200" kern="1200" dirty="0">
                <a:solidFill>
                  <a:schemeClr val="tx1"/>
                </a:solidFill>
                <a:effectLst/>
                <a:latin typeface="+mn-lt"/>
                <a:ea typeface="+mn-ea"/>
                <a:cs typeface="+mn-cs"/>
              </a:rPr>
              <a:t>Another barrier was fear about the child’s age and related ability to understand information about HIV/AIDS and its significance </a:t>
            </a:r>
          </a:p>
          <a:p>
            <a:pPr lvl="1"/>
            <a:r>
              <a:rPr lang="en-US" sz="1200" kern="1200" dirty="0">
                <a:solidFill>
                  <a:schemeClr val="tx1"/>
                </a:solidFill>
                <a:effectLst/>
                <a:latin typeface="+mn-lt"/>
                <a:ea typeface="+mn-ea"/>
                <a:cs typeface="+mn-cs"/>
              </a:rPr>
              <a:t>Research participants described concerns about their children understanding HIV and/or sex generally and a fear that their children would not be able to maintain confidentiality due to not understanding the significance of the information</a:t>
            </a:r>
          </a:p>
          <a:p>
            <a:pPr lvl="0"/>
            <a:r>
              <a:rPr lang="en-US" sz="1200" kern="1200" dirty="0">
                <a:solidFill>
                  <a:schemeClr val="tx1"/>
                </a:solidFill>
                <a:effectLst/>
                <a:latin typeface="+mn-lt"/>
                <a:ea typeface="+mn-ea"/>
                <a:cs typeface="+mn-cs"/>
              </a:rPr>
              <a:t>A need for more support and knowledge about how to disclose was identified </a:t>
            </a:r>
          </a:p>
          <a:p>
            <a:pPr lvl="0"/>
            <a:r>
              <a:rPr lang="en-US" sz="1200" kern="1200" dirty="0">
                <a:solidFill>
                  <a:schemeClr val="tx1"/>
                </a:solidFill>
                <a:effectLst/>
                <a:latin typeface="+mn-lt"/>
                <a:ea typeface="+mn-ea"/>
                <a:cs typeface="+mn-cs"/>
              </a:rPr>
              <a:t>As well as fears about the reaction of children to the disclosure such as causing the children worry and a feeling that HIV status deserved protection and was not their children’s business</a:t>
            </a:r>
          </a:p>
          <a:p>
            <a:r>
              <a:rPr lang="en-US" sz="1200" kern="1200" dirty="0">
                <a:solidFill>
                  <a:schemeClr val="tx1"/>
                </a:solidFill>
                <a:effectLst/>
                <a:latin typeface="+mn-lt"/>
                <a:ea typeface="+mn-ea"/>
                <a:cs typeface="+mn-cs"/>
              </a:rPr>
              <a:t>So, while there were variations in research methods and populations studied, the barriers to parental HIV/AIDS disclosure to children depicted many similarities</a:t>
            </a:r>
          </a:p>
          <a:p>
            <a:endParaRPr lang="en-US" dirty="0"/>
          </a:p>
        </p:txBody>
      </p:sp>
      <p:sp>
        <p:nvSpPr>
          <p:cNvPr id="4" name="Slide Number Placeholder 3">
            <a:extLst>
              <a:ext uri="{FF2B5EF4-FFF2-40B4-BE49-F238E27FC236}">
                <a16:creationId xmlns:a16="http://schemas.microsoft.com/office/drawing/2014/main" id="{40A86E8D-2E61-EE65-8C91-508F33C62A1B}"/>
              </a:ext>
            </a:extLst>
          </p:cNvPr>
          <p:cNvSpPr>
            <a:spLocks noGrp="1"/>
          </p:cNvSpPr>
          <p:nvPr>
            <p:ph type="sldNum" sz="quarter" idx="5"/>
          </p:nvPr>
        </p:nvSpPr>
        <p:spPr/>
        <p:txBody>
          <a:bodyPr/>
          <a:lstStyle/>
          <a:p>
            <a:fld id="{DB1797B8-96F3-6949-BCE1-CA046E2E77E1}" type="slidenum">
              <a:rPr lang="en-US" smtClean="0"/>
              <a:t>7</a:t>
            </a:fld>
            <a:endParaRPr lang="en-US"/>
          </a:p>
        </p:txBody>
      </p:sp>
    </p:spTree>
    <p:extLst>
      <p:ext uri="{BB962C8B-B14F-4D97-AF65-F5344CB8AC3E}">
        <p14:creationId xmlns:p14="http://schemas.microsoft.com/office/powerpoint/2010/main" val="40436530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Though these consistent barriers have been identified, only a few studies surveyed discussed interventions intended to encourage or mitigate barriers to HIV/AIDS parental disclosure. These studies explored interventions such as providing supportive services to parents about and through the disclosure process. Most studies cited the need for interventions to be population-specific, this need was correlated to the impact of differing culture and social contexts on interventions. While the identification of effective interventions was considered needed, overall, there was more focus on the need for interventions rather than on actual interventions.</a:t>
            </a:r>
          </a:p>
          <a:p>
            <a:endParaRPr lang="en-US" dirty="0"/>
          </a:p>
        </p:txBody>
      </p:sp>
      <p:sp>
        <p:nvSpPr>
          <p:cNvPr id="4" name="Slide Number Placeholder 3"/>
          <p:cNvSpPr>
            <a:spLocks noGrp="1"/>
          </p:cNvSpPr>
          <p:nvPr>
            <p:ph type="sldNum" sz="quarter" idx="5"/>
          </p:nvPr>
        </p:nvSpPr>
        <p:spPr/>
        <p:txBody>
          <a:bodyPr/>
          <a:lstStyle/>
          <a:p>
            <a:fld id="{DB1797B8-96F3-6949-BCE1-CA046E2E77E1}" type="slidenum">
              <a:rPr lang="en-US" smtClean="0"/>
              <a:t>8</a:t>
            </a:fld>
            <a:endParaRPr lang="en-US"/>
          </a:p>
        </p:txBody>
      </p:sp>
    </p:spTree>
    <p:extLst>
      <p:ext uri="{BB962C8B-B14F-4D97-AF65-F5344CB8AC3E}">
        <p14:creationId xmlns:p14="http://schemas.microsoft.com/office/powerpoint/2010/main" val="5821234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Several limitations were identified in this research. </a:t>
            </a:r>
          </a:p>
          <a:p>
            <a:pPr lvl="0"/>
            <a:r>
              <a:rPr lang="en-US" sz="1200" kern="1200" dirty="0">
                <a:solidFill>
                  <a:schemeClr val="tx1"/>
                </a:solidFill>
                <a:effectLst/>
                <a:latin typeface="+mn-lt"/>
                <a:ea typeface="+mn-ea"/>
                <a:cs typeface="+mn-cs"/>
              </a:rPr>
              <a:t>Studies, limited worldwide, were for the most part conducted in well developed countries  </a:t>
            </a:r>
          </a:p>
          <a:p>
            <a:pPr lvl="0"/>
            <a:r>
              <a:rPr lang="en-US" sz="1200" kern="1200" dirty="0">
                <a:solidFill>
                  <a:schemeClr val="tx1"/>
                </a:solidFill>
                <a:effectLst/>
                <a:latin typeface="+mn-lt"/>
                <a:ea typeface="+mn-ea"/>
                <a:cs typeface="+mn-cs"/>
              </a:rPr>
              <a:t>While qualitative studies provided more detailed findings, the study sizes were small, and no studies surveyed were more than 1,000 participants</a:t>
            </a:r>
          </a:p>
          <a:p>
            <a:pPr lvl="0"/>
            <a:r>
              <a:rPr lang="en-US" sz="1200" kern="1200" dirty="0">
                <a:solidFill>
                  <a:schemeClr val="tx1"/>
                </a:solidFill>
                <a:effectLst/>
                <a:latin typeface="+mn-lt"/>
                <a:ea typeface="+mn-ea"/>
                <a:cs typeface="+mn-cs"/>
              </a:rPr>
              <a:t>Research focused on interventions to promote disclosure were more limited </a:t>
            </a:r>
          </a:p>
          <a:p>
            <a:pPr lvl="0"/>
            <a:r>
              <a:rPr lang="en-US" sz="1200" kern="1200" dirty="0">
                <a:solidFill>
                  <a:schemeClr val="tx1"/>
                </a:solidFill>
                <a:effectLst/>
                <a:latin typeface="+mn-lt"/>
                <a:ea typeface="+mn-ea"/>
                <a:cs typeface="+mn-cs"/>
              </a:rPr>
              <a:t>Research to address interventions that may address barriers related to children’s age or development,  the fear of stigma and other negative feelings are particularly limited</a:t>
            </a:r>
          </a:p>
          <a:p>
            <a:pPr lvl="0"/>
            <a:r>
              <a:rPr lang="en-US" sz="1200" kern="1200" dirty="0">
                <a:solidFill>
                  <a:schemeClr val="tx1"/>
                </a:solidFill>
                <a:effectLst/>
                <a:latin typeface="+mn-lt"/>
                <a:ea typeface="+mn-ea"/>
                <a:cs typeface="+mn-cs"/>
              </a:rPr>
              <a:t>While varied in location, the applicability of findings from one research study to a different population, may be limited due to social and cultural differences </a:t>
            </a:r>
          </a:p>
          <a:p>
            <a:pPr lvl="0"/>
            <a:r>
              <a:rPr lang="en-US" sz="1200" kern="1200" dirty="0">
                <a:solidFill>
                  <a:schemeClr val="tx1"/>
                </a:solidFill>
                <a:effectLst/>
                <a:latin typeface="+mn-lt"/>
                <a:ea typeface="+mn-ea"/>
                <a:cs typeface="+mn-cs"/>
              </a:rPr>
              <a:t>The studies surveyed for this review took place between 2002 through 2023 and in fact, parental HIV disclosure research was limited prior to 1993 </a:t>
            </a:r>
          </a:p>
          <a:p>
            <a:pPr lvl="0"/>
            <a:r>
              <a:rPr lang="en-US" sz="1200" kern="1200" dirty="0">
                <a:solidFill>
                  <a:schemeClr val="tx1"/>
                </a:solidFill>
                <a:effectLst/>
                <a:latin typeface="+mn-lt"/>
                <a:ea typeface="+mn-ea"/>
                <a:cs typeface="+mn-cs"/>
              </a:rPr>
              <a:t>Sociodemographic data of study participants collected as part of the studies surveyed varied greatly and many studies did not track any, limiting the ability to correlate sociodemographic factors to parental disclosure prevalence rates.  </a:t>
            </a:r>
          </a:p>
          <a:p>
            <a:pPr lvl="0" fontAlgn="base"/>
            <a:r>
              <a:rPr lang="en-US" sz="1200" kern="1200" dirty="0">
                <a:solidFill>
                  <a:schemeClr val="tx1"/>
                </a:solidFill>
                <a:effectLst/>
                <a:latin typeface="+mn-lt"/>
                <a:ea typeface="+mn-ea"/>
                <a:cs typeface="+mn-cs"/>
              </a:rPr>
              <a:t>Of the ten research studies surveyed in this literature review, all but one were done without a theoretical framework. One qualitative study was based on Family Systems and Communication theory</a:t>
            </a:r>
          </a:p>
          <a:p>
            <a:endParaRPr lang="en-US" dirty="0"/>
          </a:p>
        </p:txBody>
      </p:sp>
      <p:sp>
        <p:nvSpPr>
          <p:cNvPr id="4" name="Slide Number Placeholder 3"/>
          <p:cNvSpPr>
            <a:spLocks noGrp="1"/>
          </p:cNvSpPr>
          <p:nvPr>
            <p:ph type="sldNum" sz="quarter" idx="5"/>
          </p:nvPr>
        </p:nvSpPr>
        <p:spPr/>
        <p:txBody>
          <a:bodyPr/>
          <a:lstStyle/>
          <a:p>
            <a:fld id="{DB1797B8-96F3-6949-BCE1-CA046E2E77E1}" type="slidenum">
              <a:rPr lang="en-US" smtClean="0"/>
              <a:t>9</a:t>
            </a:fld>
            <a:endParaRPr lang="en-US"/>
          </a:p>
        </p:txBody>
      </p:sp>
    </p:spTree>
    <p:extLst>
      <p:ext uri="{BB962C8B-B14F-4D97-AF65-F5344CB8AC3E}">
        <p14:creationId xmlns:p14="http://schemas.microsoft.com/office/powerpoint/2010/main" val="41738948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58E14-23EC-4C25-974C-48FA83988655}"/>
              </a:ext>
            </a:extLst>
          </p:cNvPr>
          <p:cNvSpPr>
            <a:spLocks noGrp="1"/>
          </p:cNvSpPr>
          <p:nvPr>
            <p:ph type="ctrTitle"/>
          </p:nvPr>
        </p:nvSpPr>
        <p:spPr>
          <a:xfrm>
            <a:off x="517870" y="978408"/>
            <a:ext cx="5021183" cy="507422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E9FEDD4-20A1-49F6-9E3E-0B26B426BB73}"/>
              </a:ext>
            </a:extLst>
          </p:cNvPr>
          <p:cNvSpPr>
            <a:spLocks noGrp="1"/>
          </p:cNvSpPr>
          <p:nvPr>
            <p:ph type="subTitle" idx="1"/>
          </p:nvPr>
        </p:nvSpPr>
        <p:spPr>
          <a:xfrm>
            <a:off x="6662167" y="3602038"/>
            <a:ext cx="5021183" cy="2244580"/>
          </a:xfrm>
        </p:spPr>
        <p:txBody>
          <a:bodyPr anchor="b">
            <a:normAutofit/>
          </a:bodyPr>
          <a:lstStyle>
            <a:lvl1pPr marL="0" indent="0" algn="l">
              <a:lnSpc>
                <a:spcPct val="100000"/>
              </a:lnSpc>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580A32F-E6F3-4C2E-B9E3-E47868E42511}"/>
              </a:ext>
            </a:extLst>
          </p:cNvPr>
          <p:cNvSpPr>
            <a:spLocks noGrp="1"/>
          </p:cNvSpPr>
          <p:nvPr>
            <p:ph type="dt" sz="half" idx="10"/>
          </p:nvPr>
        </p:nvSpPr>
        <p:spPr/>
        <p:txBody>
          <a:bodyPr/>
          <a:lstStyle/>
          <a:p>
            <a:fld id="{3391A759-BFF8-4B5B-9ECE-D93AC303B331}" type="datetime1">
              <a:rPr lang="en-US" smtClean="0"/>
              <a:t>5/24/25</a:t>
            </a:fld>
            <a:endParaRPr lang="en-US"/>
          </a:p>
        </p:txBody>
      </p:sp>
      <p:sp>
        <p:nvSpPr>
          <p:cNvPr id="5" name="Footer Placeholder 4">
            <a:extLst>
              <a:ext uri="{FF2B5EF4-FFF2-40B4-BE49-F238E27FC236}">
                <a16:creationId xmlns:a16="http://schemas.microsoft.com/office/drawing/2014/main" id="{78806724-A87A-4231-BFD9-277482AF78C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730D1AF-36B8-4BB8-BD6A-71194F7BC31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8" name="Rectangle 7">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044175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F6B8E-1D8E-4105-9BBB-D53AD24B738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3825530-6629-4FEA-9670-EB21A2F5BA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664C7A-A73F-46F5-BC33-696671DAEEE7}"/>
              </a:ext>
            </a:extLst>
          </p:cNvPr>
          <p:cNvSpPr>
            <a:spLocks noGrp="1"/>
          </p:cNvSpPr>
          <p:nvPr>
            <p:ph type="dt" sz="half" idx="10"/>
          </p:nvPr>
        </p:nvSpPr>
        <p:spPr/>
        <p:txBody>
          <a:bodyPr/>
          <a:lstStyle/>
          <a:p>
            <a:fld id="{6DFDF398-5DA3-4937-BE3F-7CA1B9158252}" type="datetime1">
              <a:rPr lang="en-US" smtClean="0"/>
              <a:t>5/24/25</a:t>
            </a:fld>
            <a:endParaRPr lang="en-US"/>
          </a:p>
        </p:txBody>
      </p:sp>
      <p:sp>
        <p:nvSpPr>
          <p:cNvPr id="5" name="Footer Placeholder 4">
            <a:extLst>
              <a:ext uri="{FF2B5EF4-FFF2-40B4-BE49-F238E27FC236}">
                <a16:creationId xmlns:a16="http://schemas.microsoft.com/office/drawing/2014/main" id="{512B3CC0-B649-4509-A4B6-DF9D20EFACE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2CECCCA-3F2A-46F3-BF45-7C862FF1D752}"/>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6010159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50133B-2446-4168-AA17-6538910668FD}"/>
              </a:ext>
            </a:extLst>
          </p:cNvPr>
          <p:cNvSpPr>
            <a:spLocks noGrp="1"/>
          </p:cNvSpPr>
          <p:nvPr>
            <p:ph type="title" orient="vert"/>
          </p:nvPr>
        </p:nvSpPr>
        <p:spPr>
          <a:xfrm>
            <a:off x="6662168" y="996791"/>
            <a:ext cx="5011962" cy="495692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006A9AD-2756-4C51-A958-6756301EB938}"/>
              </a:ext>
            </a:extLst>
          </p:cNvPr>
          <p:cNvSpPr>
            <a:spLocks noGrp="1"/>
          </p:cNvSpPr>
          <p:nvPr>
            <p:ph type="body" orient="vert" idx="1"/>
          </p:nvPr>
        </p:nvSpPr>
        <p:spPr>
          <a:xfrm>
            <a:off x="517870" y="996791"/>
            <a:ext cx="5021183" cy="4956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E42995D-CCEA-43AF-973B-8B6B56A567E8}"/>
              </a:ext>
            </a:extLst>
          </p:cNvPr>
          <p:cNvSpPr>
            <a:spLocks noGrp="1"/>
          </p:cNvSpPr>
          <p:nvPr>
            <p:ph type="dt" sz="half" idx="10"/>
          </p:nvPr>
        </p:nvSpPr>
        <p:spPr/>
        <p:txBody>
          <a:bodyPr/>
          <a:lstStyle/>
          <a:p>
            <a:fld id="{8F191ED9-F929-4A92-90F9-3C9C84ABBE83}" type="datetime1">
              <a:rPr lang="en-US" smtClean="0"/>
              <a:t>5/24/25</a:t>
            </a:fld>
            <a:endParaRPr lang="en-US"/>
          </a:p>
        </p:txBody>
      </p:sp>
      <p:sp>
        <p:nvSpPr>
          <p:cNvPr id="5" name="Footer Placeholder 4">
            <a:extLst>
              <a:ext uri="{FF2B5EF4-FFF2-40B4-BE49-F238E27FC236}">
                <a16:creationId xmlns:a16="http://schemas.microsoft.com/office/drawing/2014/main" id="{2A4029CF-BA62-4CCD-956E-FFA0B37B8A3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CE0B3D-96AB-41B3-ABDD-5B0DE863DAF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12" name="Rectangle 11">
            <a:extLst>
              <a:ext uri="{FF2B5EF4-FFF2-40B4-BE49-F238E27FC236}">
                <a16:creationId xmlns:a16="http://schemas.microsoft.com/office/drawing/2014/main" id="{4618136A-0796-46EB-89BB-4C73C0258FE9}"/>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08495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63D8A-C68D-4CF9-9D15-3E09BCC09F6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524D94C-E537-4FF3-AAF8-A85F05C31A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824B1D4-6731-4993-8609-16C1D3327986}"/>
              </a:ext>
            </a:extLst>
          </p:cNvPr>
          <p:cNvSpPr>
            <a:spLocks noGrp="1"/>
          </p:cNvSpPr>
          <p:nvPr>
            <p:ph type="dt" sz="half" idx="10"/>
          </p:nvPr>
        </p:nvSpPr>
        <p:spPr/>
        <p:txBody>
          <a:bodyPr/>
          <a:lstStyle/>
          <a:p>
            <a:fld id="{EEBAB316-A2E6-49F2-825C-64AA951E4184}" type="datetime1">
              <a:rPr lang="en-US" smtClean="0"/>
              <a:t>5/24/25</a:t>
            </a:fld>
            <a:endParaRPr lang="en-US"/>
          </a:p>
        </p:txBody>
      </p:sp>
      <p:sp>
        <p:nvSpPr>
          <p:cNvPr id="5" name="Footer Placeholder 4">
            <a:extLst>
              <a:ext uri="{FF2B5EF4-FFF2-40B4-BE49-F238E27FC236}">
                <a16:creationId xmlns:a16="http://schemas.microsoft.com/office/drawing/2014/main" id="{3DFB7BBD-CEEB-4256-84B2-6D907E11880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972A8B7-F430-4F4A-BB63-481F51E5880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5247952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BAC1C-A332-4BA5-8C9C-FE0396C81619}"/>
              </a:ext>
            </a:extLst>
          </p:cNvPr>
          <p:cNvSpPr>
            <a:spLocks noGrp="1"/>
          </p:cNvSpPr>
          <p:nvPr>
            <p:ph type="title"/>
          </p:nvPr>
        </p:nvSpPr>
        <p:spPr>
          <a:xfrm>
            <a:off x="517870" y="978408"/>
            <a:ext cx="5020056" cy="4870974"/>
          </a:xfrm>
        </p:spPr>
        <p:txBody>
          <a:bodyPr anchor="t">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0D8D137-710E-4125-B5E9-F63E7F1C9C9D}"/>
              </a:ext>
            </a:extLst>
          </p:cNvPr>
          <p:cNvSpPr>
            <a:spLocks noGrp="1"/>
          </p:cNvSpPr>
          <p:nvPr>
            <p:ph type="body" idx="1"/>
          </p:nvPr>
        </p:nvSpPr>
        <p:spPr>
          <a:xfrm>
            <a:off x="6662167" y="3566639"/>
            <a:ext cx="5021183" cy="2279979"/>
          </a:xfrm>
        </p:spPr>
        <p:txBody>
          <a:bodyPr anchor="b">
            <a:normAutofit/>
          </a:bodyPr>
          <a:lstStyle>
            <a:lvl1pPr marL="0" indent="0">
              <a:buNone/>
              <a:defRPr sz="2200" i="1">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5480C5-E9A6-425E-B050-03E444BE92C9}"/>
              </a:ext>
            </a:extLst>
          </p:cNvPr>
          <p:cNvSpPr>
            <a:spLocks noGrp="1"/>
          </p:cNvSpPr>
          <p:nvPr>
            <p:ph type="dt" sz="half" idx="10"/>
          </p:nvPr>
        </p:nvSpPr>
        <p:spPr/>
        <p:txBody>
          <a:bodyPr/>
          <a:lstStyle/>
          <a:p>
            <a:fld id="{5AE9748B-ADD6-4C5A-8C2A-A39721276E74}" type="datetime1">
              <a:rPr lang="en-US" smtClean="0"/>
              <a:t>5/24/25</a:t>
            </a:fld>
            <a:endParaRPr lang="en-US"/>
          </a:p>
        </p:txBody>
      </p:sp>
      <p:sp>
        <p:nvSpPr>
          <p:cNvPr id="5" name="Footer Placeholder 4">
            <a:extLst>
              <a:ext uri="{FF2B5EF4-FFF2-40B4-BE49-F238E27FC236}">
                <a16:creationId xmlns:a16="http://schemas.microsoft.com/office/drawing/2014/main" id="{951B4831-6C0B-4E0B-A341-91E4C5D36B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F011EE6-252D-46DD-94DF-C42657EF2CD9}"/>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184245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4B06-C54A-4B7B-B6D1-436428EAF8E2}"/>
              </a:ext>
            </a:extLst>
          </p:cNvPr>
          <p:cNvSpPr>
            <a:spLocks noGrp="1"/>
          </p:cNvSpPr>
          <p:nvPr>
            <p:ph type="title"/>
          </p:nvPr>
        </p:nvSpPr>
        <p:spPr>
          <a:xfrm>
            <a:off x="517870" y="978408"/>
            <a:ext cx="5021182" cy="520769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5723919-9A2F-4D97-8F31-6E35BD5975B0}"/>
              </a:ext>
            </a:extLst>
          </p:cNvPr>
          <p:cNvSpPr>
            <a:spLocks noGrp="1"/>
          </p:cNvSpPr>
          <p:nvPr>
            <p:ph sz="half" idx="1"/>
          </p:nvPr>
        </p:nvSpPr>
        <p:spPr>
          <a:xfrm>
            <a:off x="6063049" y="969264"/>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F8DA345-F684-4BAA-A22C-E725B3A6037F}"/>
              </a:ext>
            </a:extLst>
          </p:cNvPr>
          <p:cNvSpPr>
            <a:spLocks noGrp="1"/>
          </p:cNvSpPr>
          <p:nvPr>
            <p:ph sz="half" idx="2"/>
          </p:nvPr>
        </p:nvSpPr>
        <p:spPr>
          <a:xfrm>
            <a:off x="6063049" y="3621849"/>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399C52-9753-45D8-9646-CF31BB01577C}"/>
              </a:ext>
            </a:extLst>
          </p:cNvPr>
          <p:cNvSpPr>
            <a:spLocks noGrp="1"/>
          </p:cNvSpPr>
          <p:nvPr>
            <p:ph type="dt" sz="half" idx="10"/>
          </p:nvPr>
        </p:nvSpPr>
        <p:spPr/>
        <p:txBody>
          <a:bodyPr/>
          <a:lstStyle/>
          <a:p>
            <a:fld id="{7241FB0F-3C5C-4949-B933-9C7E511ED094}" type="datetime1">
              <a:rPr lang="en-US" smtClean="0"/>
              <a:t>5/24/25</a:t>
            </a:fld>
            <a:endParaRPr lang="en-US"/>
          </a:p>
        </p:txBody>
      </p:sp>
      <p:sp>
        <p:nvSpPr>
          <p:cNvPr id="6" name="Footer Placeholder 5">
            <a:extLst>
              <a:ext uri="{FF2B5EF4-FFF2-40B4-BE49-F238E27FC236}">
                <a16:creationId xmlns:a16="http://schemas.microsoft.com/office/drawing/2014/main" id="{C2F95E57-622C-4199-940E-F5462E1AC44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01B7592-00E8-41EF-B749-2A5EA8E460DA}"/>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3902295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2291277-967B-4176-B40B-9EC360626994}"/>
              </a:ext>
            </a:extLst>
          </p:cNvPr>
          <p:cNvSpPr/>
          <p:nvPr/>
        </p:nvSpPr>
        <p:spPr>
          <a:xfrm>
            <a:off x="517869"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a:ln w="0"/>
              <a:solidFill>
                <a:schemeClr val="tx1"/>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FCB11C00-F7CB-4484-807A-D12745CD3CC8}"/>
              </a:ext>
            </a:extLst>
          </p:cNvPr>
          <p:cNvSpPr>
            <a:spLocks noGrp="1"/>
          </p:cNvSpPr>
          <p:nvPr>
            <p:ph type="title"/>
          </p:nvPr>
        </p:nvSpPr>
        <p:spPr>
          <a:xfrm>
            <a:off x="517869" y="978119"/>
            <a:ext cx="11165481" cy="107305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FAAA6E-E243-48B3-9585-3C1420B3E19F}"/>
              </a:ext>
            </a:extLst>
          </p:cNvPr>
          <p:cNvSpPr>
            <a:spLocks noGrp="1"/>
          </p:cNvSpPr>
          <p:nvPr>
            <p:ph type="body" idx="1"/>
          </p:nvPr>
        </p:nvSpPr>
        <p:spPr>
          <a:xfrm>
            <a:off x="517870" y="2178908"/>
            <a:ext cx="5020056"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D01B8-0F2E-41A4-B21C-334393F6A677}"/>
              </a:ext>
            </a:extLst>
          </p:cNvPr>
          <p:cNvSpPr>
            <a:spLocks noGrp="1"/>
          </p:cNvSpPr>
          <p:nvPr>
            <p:ph sz="half" idx="2"/>
          </p:nvPr>
        </p:nvSpPr>
        <p:spPr>
          <a:xfrm>
            <a:off x="517870" y="2876085"/>
            <a:ext cx="5020056"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89B23F-3E60-415A-9CE7-0928B5CFB2B3}"/>
              </a:ext>
            </a:extLst>
          </p:cNvPr>
          <p:cNvSpPr>
            <a:spLocks noGrp="1"/>
          </p:cNvSpPr>
          <p:nvPr>
            <p:ph type="body" sz="quarter" idx="3"/>
          </p:nvPr>
        </p:nvSpPr>
        <p:spPr>
          <a:xfrm>
            <a:off x="6662168" y="2178908"/>
            <a:ext cx="5021182"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223446-0CDC-402B-8D71-D9D29F6DFFCC}"/>
              </a:ext>
            </a:extLst>
          </p:cNvPr>
          <p:cNvSpPr>
            <a:spLocks noGrp="1"/>
          </p:cNvSpPr>
          <p:nvPr>
            <p:ph sz="quarter" idx="4"/>
          </p:nvPr>
        </p:nvSpPr>
        <p:spPr>
          <a:xfrm>
            <a:off x="6662168" y="2876085"/>
            <a:ext cx="5021182"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02B77D3-C6EC-4FFD-9E10-24E1AC542019}"/>
              </a:ext>
            </a:extLst>
          </p:cNvPr>
          <p:cNvSpPr>
            <a:spLocks noGrp="1"/>
          </p:cNvSpPr>
          <p:nvPr>
            <p:ph type="dt" sz="half" idx="10"/>
          </p:nvPr>
        </p:nvSpPr>
        <p:spPr>
          <a:xfrm>
            <a:off x="517870" y="6420414"/>
            <a:ext cx="2743200" cy="365125"/>
          </a:xfrm>
        </p:spPr>
        <p:txBody>
          <a:bodyPr/>
          <a:lstStyle/>
          <a:p>
            <a:fld id="{C2F01D58-E949-4BCB-829A-BBF80E38D59C}" type="datetime1">
              <a:rPr lang="en-US" smtClean="0"/>
              <a:t>5/24/25</a:t>
            </a:fld>
            <a:endParaRPr lang="en-US"/>
          </a:p>
        </p:txBody>
      </p:sp>
      <p:sp>
        <p:nvSpPr>
          <p:cNvPr id="8" name="Footer Placeholder 7">
            <a:extLst>
              <a:ext uri="{FF2B5EF4-FFF2-40B4-BE49-F238E27FC236}">
                <a16:creationId xmlns:a16="http://schemas.microsoft.com/office/drawing/2014/main" id="{209DF31B-BD07-4DC2-95C2-B77E51AAEFF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54CE5A-3A0A-4AAB-81D2-F1C20636E54C}"/>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0444726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216B8-52AB-412B-BBE7-B6BE698FA29B}"/>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BF779C3-9D19-467E-A5D2-0920834DA13C}"/>
              </a:ext>
            </a:extLst>
          </p:cNvPr>
          <p:cNvSpPr>
            <a:spLocks noGrp="1"/>
          </p:cNvSpPr>
          <p:nvPr>
            <p:ph type="dt" sz="half" idx="10"/>
          </p:nvPr>
        </p:nvSpPr>
        <p:spPr/>
        <p:txBody>
          <a:bodyPr/>
          <a:lstStyle/>
          <a:p>
            <a:fld id="{FF10A846-0DA4-4D92-9BF1-DE8C52C1F4DF}" type="datetime1">
              <a:rPr lang="en-US" smtClean="0"/>
              <a:t>5/24/25</a:t>
            </a:fld>
            <a:endParaRPr lang="en-US"/>
          </a:p>
        </p:txBody>
      </p:sp>
      <p:sp>
        <p:nvSpPr>
          <p:cNvPr id="4" name="Footer Placeholder 3">
            <a:extLst>
              <a:ext uri="{FF2B5EF4-FFF2-40B4-BE49-F238E27FC236}">
                <a16:creationId xmlns:a16="http://schemas.microsoft.com/office/drawing/2014/main" id="{8E272BB4-C8D8-4F74-9677-5AC979932A7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596B49B8-779F-4492-ABD9-96F0D042AC41}"/>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498152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B976BF-9339-48D6-881A-280D15492E05}"/>
              </a:ext>
            </a:extLst>
          </p:cNvPr>
          <p:cNvSpPr>
            <a:spLocks noGrp="1"/>
          </p:cNvSpPr>
          <p:nvPr>
            <p:ph type="dt" sz="half" idx="10"/>
          </p:nvPr>
        </p:nvSpPr>
        <p:spPr/>
        <p:txBody>
          <a:bodyPr/>
          <a:lstStyle/>
          <a:p>
            <a:fld id="{E9412331-4A9C-472F-A7FA-968157338839}" type="datetime1">
              <a:rPr lang="en-US" smtClean="0"/>
              <a:t>5/24/25</a:t>
            </a:fld>
            <a:endParaRPr lang="en-US"/>
          </a:p>
        </p:txBody>
      </p:sp>
      <p:sp>
        <p:nvSpPr>
          <p:cNvPr id="3" name="Footer Placeholder 2">
            <a:extLst>
              <a:ext uri="{FF2B5EF4-FFF2-40B4-BE49-F238E27FC236}">
                <a16:creationId xmlns:a16="http://schemas.microsoft.com/office/drawing/2014/main" id="{45277605-C9C8-432E-9662-D7D410B151D5}"/>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522432B6-4A12-46EF-98A7-B5D50BD516F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6286751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F191C-AF68-4230-A7B2-F8F07B486EDC}"/>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58F9F11-5FCF-4D7E-BA51-38CB84277DC9}"/>
              </a:ext>
            </a:extLst>
          </p:cNvPr>
          <p:cNvSpPr>
            <a:spLocks noGrp="1"/>
          </p:cNvSpPr>
          <p:nvPr>
            <p:ph idx="1"/>
          </p:nvPr>
        </p:nvSpPr>
        <p:spPr>
          <a:xfrm>
            <a:off x="6653182" y="987423"/>
            <a:ext cx="5020948"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73B519B-06C0-41BC-95FB-FB1FE436375E}"/>
              </a:ext>
            </a:extLst>
          </p:cNvPr>
          <p:cNvSpPr>
            <a:spLocks noGrp="1"/>
          </p:cNvSpPr>
          <p:nvPr>
            <p:ph type="body" sz="half" idx="2"/>
          </p:nvPr>
        </p:nvSpPr>
        <p:spPr>
          <a:xfrm>
            <a:off x="517870" y="3361038"/>
            <a:ext cx="5020948" cy="2507949"/>
          </a:xfrm>
        </p:spPr>
        <p:txBody>
          <a:bodyPr>
            <a:normAutofit/>
          </a:bodyPr>
          <a:lstStyle>
            <a:lvl1pPr marL="0" indent="0">
              <a:buNone/>
              <a:defRPr sz="24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B8B70C-015C-4832-AFF6-D033E022746B}"/>
              </a:ext>
            </a:extLst>
          </p:cNvPr>
          <p:cNvSpPr>
            <a:spLocks noGrp="1"/>
          </p:cNvSpPr>
          <p:nvPr>
            <p:ph type="dt" sz="half" idx="10"/>
          </p:nvPr>
        </p:nvSpPr>
        <p:spPr/>
        <p:txBody>
          <a:bodyPr/>
          <a:lstStyle/>
          <a:p>
            <a:fld id="{A2197F3D-ED52-43FD-A26D-318B71534485}" type="datetime1">
              <a:rPr lang="en-US" smtClean="0"/>
              <a:t>5/24/25</a:t>
            </a:fld>
            <a:endParaRPr lang="en-US"/>
          </a:p>
        </p:txBody>
      </p:sp>
      <p:sp>
        <p:nvSpPr>
          <p:cNvPr id="6" name="Footer Placeholder 5">
            <a:extLst>
              <a:ext uri="{FF2B5EF4-FFF2-40B4-BE49-F238E27FC236}">
                <a16:creationId xmlns:a16="http://schemas.microsoft.com/office/drawing/2014/main" id="{BEF1A6FB-8C14-46D1-90A5-0FF11DE7863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782C585-6FA1-4E94-9C1C-A1DEDE55108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0235087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98B43-D1CE-43F4-A367-EF1FE9688913}"/>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2B73978-8CDF-4C0E-ABA1-7291A0347362}"/>
              </a:ext>
            </a:extLst>
          </p:cNvPr>
          <p:cNvSpPr>
            <a:spLocks noGrp="1"/>
          </p:cNvSpPr>
          <p:nvPr>
            <p:ph type="pic" idx="1"/>
          </p:nvPr>
        </p:nvSpPr>
        <p:spPr>
          <a:xfrm>
            <a:off x="6662168" y="987425"/>
            <a:ext cx="5027005"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45BECC62-ED45-451E-BEC5-A03C6A554D26}"/>
              </a:ext>
            </a:extLst>
          </p:cNvPr>
          <p:cNvSpPr>
            <a:spLocks noGrp="1"/>
          </p:cNvSpPr>
          <p:nvPr>
            <p:ph type="body" sz="half" idx="2"/>
          </p:nvPr>
        </p:nvSpPr>
        <p:spPr>
          <a:xfrm>
            <a:off x="517870" y="3340442"/>
            <a:ext cx="5020948" cy="2528545"/>
          </a:xfrm>
        </p:spPr>
        <p:txBody>
          <a:bodyPr>
            <a:normAutofit/>
          </a:bodyPr>
          <a:lstStyle>
            <a:lvl1pPr marL="0" indent="0">
              <a:buNone/>
              <a:defRPr sz="22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1A7A86-B983-4315-9312-936B4FCF75FE}"/>
              </a:ext>
            </a:extLst>
          </p:cNvPr>
          <p:cNvSpPr>
            <a:spLocks noGrp="1"/>
          </p:cNvSpPr>
          <p:nvPr>
            <p:ph type="dt" sz="half" idx="10"/>
          </p:nvPr>
        </p:nvSpPr>
        <p:spPr/>
        <p:txBody>
          <a:bodyPr/>
          <a:lstStyle/>
          <a:p>
            <a:fld id="{3D291FA4-6264-4BB8-B3B5-77711EED2D82}" type="datetime1">
              <a:rPr lang="en-US" smtClean="0"/>
              <a:t>5/24/25</a:t>
            </a:fld>
            <a:endParaRPr lang="en-US"/>
          </a:p>
        </p:txBody>
      </p:sp>
      <p:sp>
        <p:nvSpPr>
          <p:cNvPr id="6" name="Footer Placeholder 5">
            <a:extLst>
              <a:ext uri="{FF2B5EF4-FFF2-40B4-BE49-F238E27FC236}">
                <a16:creationId xmlns:a16="http://schemas.microsoft.com/office/drawing/2014/main" id="{1E2E88C0-25A5-46F9-AB35-EAD50E6B913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A0F9EA8-45AD-478E-8606-9328245BC8A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5015793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1AD20-E240-4E6F-AF91-689F7AEEE33A}"/>
              </a:ext>
            </a:extLst>
          </p:cNvPr>
          <p:cNvSpPr>
            <a:spLocks noGrp="1"/>
          </p:cNvSpPr>
          <p:nvPr>
            <p:ph type="title"/>
          </p:nvPr>
        </p:nvSpPr>
        <p:spPr>
          <a:xfrm>
            <a:off x="517870" y="978408"/>
            <a:ext cx="5021182" cy="4870457"/>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2E78801-35D1-4C19-BC2B-EAC7EE917E73}"/>
              </a:ext>
            </a:extLst>
          </p:cNvPr>
          <p:cNvSpPr>
            <a:spLocks noGrp="1"/>
          </p:cNvSpPr>
          <p:nvPr>
            <p:ph type="body" idx="1"/>
          </p:nvPr>
        </p:nvSpPr>
        <p:spPr>
          <a:xfrm>
            <a:off x="6662168" y="969264"/>
            <a:ext cx="5021182" cy="48704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1282A45-C5B9-4575-8E28-A35767B4D71C}"/>
              </a:ext>
            </a:extLst>
          </p:cNvPr>
          <p:cNvSpPr>
            <a:spLocks noGrp="1"/>
          </p:cNvSpPr>
          <p:nvPr>
            <p:ph type="dt" sz="half" idx="2"/>
          </p:nvPr>
        </p:nvSpPr>
        <p:spPr>
          <a:xfrm>
            <a:off x="517870" y="6420414"/>
            <a:ext cx="2743200" cy="365125"/>
          </a:xfrm>
          <a:prstGeom prst="rect">
            <a:avLst/>
          </a:prstGeom>
        </p:spPr>
        <p:txBody>
          <a:bodyPr vert="horz" lIns="91440" tIns="45720" rIns="91440" bIns="45720" rtlCol="0" anchor="ctr"/>
          <a:lstStyle>
            <a:lvl1pPr algn="l">
              <a:defRPr sz="900">
                <a:solidFill>
                  <a:schemeClr val="tx1"/>
                </a:solidFill>
              </a:defRPr>
            </a:lvl1pPr>
          </a:lstStyle>
          <a:p>
            <a:fld id="{E7F6A1D9-D323-4F4E-8655-25E2D32CE742}" type="datetime1">
              <a:rPr lang="en-US" smtClean="0"/>
              <a:t>5/24/25</a:t>
            </a:fld>
            <a:endParaRPr lang="en-US"/>
          </a:p>
        </p:txBody>
      </p:sp>
      <p:sp>
        <p:nvSpPr>
          <p:cNvPr id="5" name="Footer Placeholder 4">
            <a:extLst>
              <a:ext uri="{FF2B5EF4-FFF2-40B4-BE49-F238E27FC236}">
                <a16:creationId xmlns:a16="http://schemas.microsoft.com/office/drawing/2014/main" id="{2E9D0933-AA03-4018-8E37-004CFB9F61D6}"/>
              </a:ext>
            </a:extLst>
          </p:cNvPr>
          <p:cNvSpPr>
            <a:spLocks noGrp="1"/>
          </p:cNvSpPr>
          <p:nvPr>
            <p:ph type="ftr" sz="quarter" idx="3"/>
          </p:nvPr>
        </p:nvSpPr>
        <p:spPr>
          <a:xfrm>
            <a:off x="517870" y="97713"/>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F282A-DF4A-4A2D-9672-8F0F770A3F1A}"/>
              </a:ext>
            </a:extLst>
          </p:cNvPr>
          <p:cNvSpPr>
            <a:spLocks noGrp="1"/>
          </p:cNvSpPr>
          <p:nvPr>
            <p:ph type="sldNum" sz="quarter" idx="4"/>
          </p:nvPr>
        </p:nvSpPr>
        <p:spPr>
          <a:xfrm>
            <a:off x="11454317" y="6420414"/>
            <a:ext cx="637909" cy="365125"/>
          </a:xfrm>
          <a:prstGeom prst="rect">
            <a:avLst/>
          </a:prstGeom>
        </p:spPr>
        <p:txBody>
          <a:bodyPr vert="horz" lIns="91440" tIns="45720" rIns="91440" bIns="45720" rtlCol="0" anchor="ctr"/>
          <a:lstStyle>
            <a:lvl1pPr algn="r">
              <a:defRPr sz="900">
                <a:solidFill>
                  <a:schemeClr val="tx1"/>
                </a:solidFill>
              </a:defRPr>
            </a:lvl1pPr>
          </a:lstStyle>
          <a:p>
            <a:fld id="{DFDF98CC-160E-494C-8C3C-8CDC5FA257DE}" type="slidenum">
              <a:rPr lang="en-US" smtClean="0"/>
              <a:pPr/>
              <a:t>‹#›</a:t>
            </a:fld>
            <a:endParaRPr lang="en-US" dirty="0"/>
          </a:p>
        </p:txBody>
      </p:sp>
      <p:sp>
        <p:nvSpPr>
          <p:cNvPr id="14" name="Rectangle 13">
            <a:extLst>
              <a:ext uri="{FF2B5EF4-FFF2-40B4-BE49-F238E27FC236}">
                <a16:creationId xmlns:a16="http://schemas.microsoft.com/office/drawing/2014/main" id="{ADE57300-C7FF-4578-99A0-42B0295B123C}"/>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B8F8250-7A81-4A19-87AD-FFB2CE4E39A5}"/>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99F38FC-2DEA-2647-C409-EF75720C1017}"/>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64631258"/>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18" r:id="rId6"/>
    <p:sldLayoutId id="2147483714" r:id="rId7"/>
    <p:sldLayoutId id="2147483715" r:id="rId8"/>
    <p:sldLayoutId id="2147483716" r:id="rId9"/>
    <p:sldLayoutId id="2147483717" r:id="rId10"/>
    <p:sldLayoutId id="2147483719" r:id="rId11"/>
  </p:sldLayoutIdLst>
  <p:hf sldNum="0" hdr="0" ftr="0" dt="0"/>
  <p:txStyles>
    <p:titleStyle>
      <a:lvl1pPr algn="l" defTabSz="914400" rtl="0" eaLnBrk="1" latinLnBrk="0" hangingPunct="1">
        <a:lnSpc>
          <a:spcPct val="100000"/>
        </a:lnSpc>
        <a:spcBef>
          <a:spcPct val="0"/>
        </a:spcBef>
        <a:buNone/>
        <a:defRPr sz="5400" b="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274320" indent="-27432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27432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548640" indent="-27432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54864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8" Type="http://schemas.openxmlformats.org/officeDocument/2006/relationships/diagramData" Target="../diagrams/data7.xml"/><Relationship Id="rId3" Type="http://schemas.openxmlformats.org/officeDocument/2006/relationships/diagramData" Target="../diagrams/data6.xml"/><Relationship Id="rId7" Type="http://schemas.microsoft.com/office/2007/relationships/diagramDrawing" Target="../diagrams/drawing6.xml"/><Relationship Id="rId12" Type="http://schemas.microsoft.com/office/2007/relationships/diagramDrawing" Target="../diagrams/drawing7.xml"/><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diagramColors" Target="../diagrams/colors6.xml"/><Relationship Id="rId11" Type="http://schemas.openxmlformats.org/officeDocument/2006/relationships/diagramColors" Target="../diagrams/colors7.xml"/><Relationship Id="rId5" Type="http://schemas.openxmlformats.org/officeDocument/2006/relationships/diagramQuickStyle" Target="../diagrams/quickStyle6.xml"/><Relationship Id="rId10" Type="http://schemas.openxmlformats.org/officeDocument/2006/relationships/diagramQuickStyle" Target="../diagrams/quickStyle7.xml"/><Relationship Id="rId4" Type="http://schemas.openxmlformats.org/officeDocument/2006/relationships/diagramLayout" Target="../diagrams/layout6.xml"/><Relationship Id="rId9" Type="http://schemas.openxmlformats.org/officeDocument/2006/relationships/diagramLayout" Target="../diagrams/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9.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8" Type="http://schemas.openxmlformats.org/officeDocument/2006/relationships/hyperlink" Target="https://youtu.be/7BW8DbOd9wY?si=dwiF6PHHDwA7WZhw" TargetMode="External"/><Relationship Id="rId13" Type="http://schemas.openxmlformats.org/officeDocument/2006/relationships/hyperlink" Target="https://www.cdc.gov/ehe/index.html" TargetMode="External"/><Relationship Id="rId3" Type="http://schemas.openxmlformats.org/officeDocument/2006/relationships/hyperlink" Target="https://hivhep.org/press-releases/statement-on-elimination-of-hhs-office-of-infectious-diseases-hiv-policy-other-hhs-staff-cuts/" TargetMode="External"/><Relationship Id="rId7" Type="http://schemas.openxmlformats.org/officeDocument/2006/relationships/hyperlink" Target="https://doi.org/10.1080/09540121.2024.2308744" TargetMode="External"/><Relationship Id="rId12" Type="http://schemas.openxmlformats.org/officeDocument/2006/relationships/hyperlink" Target="https://www.britannica.com/dictionary/disclosure" TargetMode="External"/><Relationship Id="rId2" Type="http://schemas.openxmlformats.org/officeDocument/2006/relationships/notesSlide" Target="../notesSlides/notesSlide13.xml"/><Relationship Id="rId1" Type="http://schemas.openxmlformats.org/officeDocument/2006/relationships/slideLayout" Target="../slideLayouts/slideLayout5.xml"/><Relationship Id="rId6" Type="http://schemas.openxmlformats.org/officeDocument/2006/relationships/hyperlink" Target="https://doi.org/10.1186/s12889-023-15387-3" TargetMode="External"/><Relationship Id="rId11" Type="http://schemas.openxmlformats.org/officeDocument/2006/relationships/hyperlink" Target="https://ourworldindata.org/hiv-aids" TargetMode="External"/><Relationship Id="rId5" Type="http://schemas.openxmlformats.org/officeDocument/2006/relationships/hyperlink" Target="https://search.ebscohost.com/login.aspx?direct=true&amp;AuthType=shib&amp;db=nlebk&amp;AN=1427926&amp;authtype=sso&amp;custid=s8366013&amp;site=ehost-live&amp;scope=site&amp;custid=s8366013" TargetMode="External"/><Relationship Id="rId15" Type="http://schemas.openxmlformats.org/officeDocument/2006/relationships/hyperlink" Target="https://doi.org/10.1108/EUM0000000007145" TargetMode="External"/><Relationship Id="rId10" Type="http://schemas.openxmlformats.org/officeDocument/2006/relationships/hyperlink" Target="https://ourworldindata.org/grapher/number-of-children-orphaned-from-aids" TargetMode="External"/><Relationship Id="rId4" Type="http://schemas.openxmlformats.org/officeDocument/2006/relationships/hyperlink" Target="https://dictionary.cambridge.org/us/dictionary/english/disclosure" TargetMode="External"/><Relationship Id="rId9" Type="http://schemas.openxmlformats.org/officeDocument/2006/relationships/hyperlink" Target="https://doi.org/10.1080/09540120410001716432" TargetMode="External"/><Relationship Id="rId14" Type="http://schemas.openxmlformats.org/officeDocument/2006/relationships/hyperlink" Target="https://www.hiv.gov/hiv-basics/overview/data-and-trends/impact-on-racial-and-ethnic-minorities"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9.jpeg"/><Relationship Id="rId11" Type="http://schemas.openxmlformats.org/officeDocument/2006/relationships/image" Target="../media/image14.sv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svg"/></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16.svg"/></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2.jpeg"/><Relationship Id="rId7" Type="http://schemas.openxmlformats.org/officeDocument/2006/relationships/diagramColors" Target="../diagrams/colors4.xml"/><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diagramQuickStyle" Target="../diagrams/quickStyle4.xml"/><Relationship Id="rId5" Type="http://schemas.openxmlformats.org/officeDocument/2006/relationships/diagramLayout" Target="../diagrams/layout4.xml"/><Relationship Id="rId10" Type="http://schemas.openxmlformats.org/officeDocument/2006/relationships/image" Target="../media/image18.svg"/><Relationship Id="rId4" Type="http://schemas.openxmlformats.org/officeDocument/2006/relationships/diagramData" Target="../diagrams/data4.xml"/><Relationship Id="rId9"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6" name="Rectangle 45">
            <a:extLst>
              <a:ext uri="{FF2B5EF4-FFF2-40B4-BE49-F238E27FC236}">
                <a16:creationId xmlns:a16="http://schemas.microsoft.com/office/drawing/2014/main" id="{2CD0D193-B981-FE7D-7D46-D739C7E5B5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blue abstract watercolor pattern on a white background">
            <a:extLst>
              <a:ext uri="{FF2B5EF4-FFF2-40B4-BE49-F238E27FC236}">
                <a16:creationId xmlns:a16="http://schemas.microsoft.com/office/drawing/2014/main" id="{58CEA24E-DAEB-821D-8713-27D675633036}"/>
              </a:ext>
            </a:extLst>
          </p:cNvPr>
          <p:cNvPicPr>
            <a:picLocks noChangeAspect="1"/>
          </p:cNvPicPr>
          <p:nvPr/>
        </p:nvPicPr>
        <p:blipFill>
          <a:blip r:embed="rId3"/>
          <a:srcRect l="6235" r="14959" b="-1"/>
          <a:stretch/>
        </p:blipFill>
        <p:spPr>
          <a:xfrm>
            <a:off x="517870" y="508090"/>
            <a:ext cx="3281773" cy="2779776"/>
          </a:xfrm>
          <a:prstGeom prst="rect">
            <a:avLst/>
          </a:prstGeom>
        </p:spPr>
      </p:pic>
      <p:pic>
        <p:nvPicPr>
          <p:cNvPr id="5" name="Picture 4" descr="AIDs awareness ribbon">
            <a:extLst>
              <a:ext uri="{FF2B5EF4-FFF2-40B4-BE49-F238E27FC236}">
                <a16:creationId xmlns:a16="http://schemas.microsoft.com/office/drawing/2014/main" id="{3E0C3AB9-F8D8-58F2-BBC2-1873E3189F99}"/>
              </a:ext>
            </a:extLst>
          </p:cNvPr>
          <p:cNvPicPr>
            <a:picLocks noChangeAspect="1"/>
          </p:cNvPicPr>
          <p:nvPr/>
        </p:nvPicPr>
        <p:blipFill>
          <a:blip r:embed="rId4"/>
          <a:srcRect l="9762" r="11433" b="-1"/>
          <a:stretch/>
        </p:blipFill>
        <p:spPr>
          <a:xfrm>
            <a:off x="517870" y="3566160"/>
            <a:ext cx="3281773" cy="2779776"/>
          </a:xfrm>
          <a:prstGeom prst="rect">
            <a:avLst/>
          </a:prstGeom>
        </p:spPr>
      </p:pic>
      <p:sp>
        <p:nvSpPr>
          <p:cNvPr id="2" name="Title 1"/>
          <p:cNvSpPr>
            <a:spLocks noGrp="1"/>
          </p:cNvSpPr>
          <p:nvPr>
            <p:ph type="ctrTitle"/>
          </p:nvPr>
        </p:nvSpPr>
        <p:spPr>
          <a:xfrm>
            <a:off x="4541229" y="976159"/>
            <a:ext cx="7150997" cy="3120827"/>
          </a:xfrm>
        </p:spPr>
        <p:txBody>
          <a:bodyPr vert="horz" lIns="91440" tIns="45720" rIns="91440" bIns="45720" rtlCol="0" anchor="t">
            <a:noAutofit/>
          </a:bodyPr>
          <a:lstStyle/>
          <a:p>
            <a:r>
              <a:rPr lang="en-US" sz="4000" dirty="0"/>
              <a:t>Parental HIV Disclosure: </a:t>
            </a:r>
            <a:r>
              <a:rPr lang="en-CA" sz="4000" dirty="0"/>
              <a:t>Scoping Literature Review with a Lens on Information Behavior</a:t>
            </a:r>
            <a:endParaRPr lang="en-US" sz="4000" dirty="0"/>
          </a:p>
        </p:txBody>
      </p:sp>
      <p:sp>
        <p:nvSpPr>
          <p:cNvPr id="3" name="Subtitle 2"/>
          <p:cNvSpPr>
            <a:spLocks noGrp="1"/>
          </p:cNvSpPr>
          <p:nvPr>
            <p:ph type="subTitle" idx="1"/>
          </p:nvPr>
        </p:nvSpPr>
        <p:spPr>
          <a:xfrm>
            <a:off x="4541230" y="2578608"/>
            <a:ext cx="7150996" cy="3767328"/>
          </a:xfrm>
        </p:spPr>
        <p:txBody>
          <a:bodyPr vert="horz" lIns="91440" tIns="45720" rIns="91440" bIns="45720" rtlCol="0">
            <a:normAutofit/>
          </a:bodyPr>
          <a:lstStyle/>
          <a:p>
            <a:pPr>
              <a:lnSpc>
                <a:spcPct val="110000"/>
              </a:lnSpc>
            </a:pPr>
            <a:r>
              <a:rPr lang="en-US" sz="1800" b="1" i="0" dirty="0"/>
              <a:t>Katie Veeninga, MLIS, PhD Student</a:t>
            </a:r>
          </a:p>
          <a:p>
            <a:pPr>
              <a:lnSpc>
                <a:spcPct val="110000"/>
              </a:lnSpc>
            </a:pPr>
            <a:r>
              <a:rPr lang="en-US" sz="1800" i="0" dirty="0"/>
              <a:t>School of Information, Dominican University </a:t>
            </a:r>
            <a:endParaRPr lang="en-US" sz="1800" dirty="0"/>
          </a:p>
        </p:txBody>
      </p:sp>
      <p:sp>
        <p:nvSpPr>
          <p:cNvPr id="48" name="Rectangle 47">
            <a:extLst>
              <a:ext uri="{FF2B5EF4-FFF2-40B4-BE49-F238E27FC236}">
                <a16:creationId xmlns:a16="http://schemas.microsoft.com/office/drawing/2014/main" id="{14435763-D116-E6B0-3992-6801EF0F0F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41230" y="508090"/>
            <a:ext cx="709681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Dominican University">
            <a:extLst>
              <a:ext uri="{FF2B5EF4-FFF2-40B4-BE49-F238E27FC236}">
                <a16:creationId xmlns:a16="http://schemas.microsoft.com/office/drawing/2014/main" id="{DE372694-C7AE-EC30-7BDA-D9AD2FAEFC9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04095" y="5164868"/>
            <a:ext cx="1433945" cy="14339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6FFA7-05C0-7BB1-20F2-228A7A0BD047}"/>
              </a:ext>
            </a:extLst>
          </p:cNvPr>
          <p:cNvSpPr>
            <a:spLocks noGrp="1"/>
          </p:cNvSpPr>
          <p:nvPr>
            <p:ph type="title"/>
          </p:nvPr>
        </p:nvSpPr>
        <p:spPr/>
        <p:txBody>
          <a:bodyPr>
            <a:normAutofit fontScale="90000"/>
          </a:bodyPr>
          <a:lstStyle/>
          <a:p>
            <a:r>
              <a:rPr lang="en-US" dirty="0"/>
              <a:t>Disclosure as Information Behavior</a:t>
            </a:r>
          </a:p>
        </p:txBody>
      </p:sp>
      <p:graphicFrame>
        <p:nvGraphicFramePr>
          <p:cNvPr id="9" name="Content Placeholder 8">
            <a:extLst>
              <a:ext uri="{FF2B5EF4-FFF2-40B4-BE49-F238E27FC236}">
                <a16:creationId xmlns:a16="http://schemas.microsoft.com/office/drawing/2014/main" id="{5932F8C3-1A60-38F3-6686-572FD59C4189}"/>
              </a:ext>
            </a:extLst>
          </p:cNvPr>
          <p:cNvGraphicFramePr>
            <a:graphicFrameLocks noGrp="1"/>
          </p:cNvGraphicFramePr>
          <p:nvPr>
            <p:ph sz="half" idx="2"/>
            <p:extLst>
              <p:ext uri="{D42A27DB-BD31-4B8C-83A1-F6EECF244321}">
                <p14:modId xmlns:p14="http://schemas.microsoft.com/office/powerpoint/2010/main" val="2808387778"/>
              </p:ext>
            </p:extLst>
          </p:nvPr>
        </p:nvGraphicFramePr>
        <p:xfrm>
          <a:off x="5686097" y="1785039"/>
          <a:ext cx="6259927" cy="44265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0" name="Content Placeholder 8">
            <a:extLst>
              <a:ext uri="{FF2B5EF4-FFF2-40B4-BE49-F238E27FC236}">
                <a16:creationId xmlns:a16="http://schemas.microsoft.com/office/drawing/2014/main" id="{55E057F7-F4F0-545C-0F43-B7624B5B2A51}"/>
              </a:ext>
            </a:extLst>
          </p:cNvPr>
          <p:cNvGraphicFramePr>
            <a:graphicFrameLocks/>
          </p:cNvGraphicFramePr>
          <p:nvPr>
            <p:extLst>
              <p:ext uri="{D42A27DB-BD31-4B8C-83A1-F6EECF244321}">
                <p14:modId xmlns:p14="http://schemas.microsoft.com/office/powerpoint/2010/main" val="3207211893"/>
              </p:ext>
            </p:extLst>
          </p:nvPr>
        </p:nvGraphicFramePr>
        <p:xfrm>
          <a:off x="-208545" y="1785039"/>
          <a:ext cx="6621056" cy="4584032"/>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35040746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9" name="Freeform: Shape 1048">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51" name="Freeform: Shape 1050">
            <a:extLst>
              <a:ext uri="{FF2B5EF4-FFF2-40B4-BE49-F238E27FC236}">
                <a16:creationId xmlns:a16="http://schemas.microsoft.com/office/drawing/2014/main" id="{EA67E988-5919-57BB-C7DE-D3EAD38A30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6209925"/>
            <a:ext cx="11155680" cy="45719"/>
          </a:xfrm>
          <a:custGeom>
            <a:avLst/>
            <a:gdLst/>
            <a:ahLst/>
            <a:cxnLst/>
            <a:rect l="l" t="t" r="r" b="b"/>
            <a:pathLst>
              <a:path w="8715708" h="45719">
                <a:moveTo>
                  <a:pt x="0" y="0"/>
                </a:moveTo>
                <a:lnTo>
                  <a:pt x="3694525" y="0"/>
                </a:lnTo>
                <a:lnTo>
                  <a:pt x="5021183" y="0"/>
                </a:lnTo>
                <a:lnTo>
                  <a:pt x="8715708" y="0"/>
                </a:lnTo>
                <a:lnTo>
                  <a:pt x="8715708" y="45719"/>
                </a:lnTo>
                <a:lnTo>
                  <a:pt x="5021183" y="45719"/>
                </a:lnTo>
                <a:lnTo>
                  <a:pt x="3694525" y="45719"/>
                </a:lnTo>
                <a:lnTo>
                  <a:pt x="0" y="4571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053" name="Rectangle 1052">
            <a:extLst>
              <a:ext uri="{FF2B5EF4-FFF2-40B4-BE49-F238E27FC236}">
                <a16:creationId xmlns:a16="http://schemas.microsoft.com/office/drawing/2014/main" id="{FAF3766F-DEF3-4802-BB0D-7A18EDD970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1FF014D-E502-A0CB-534F-2CF1D7A829B1}"/>
              </a:ext>
            </a:extLst>
          </p:cNvPr>
          <p:cNvSpPr>
            <a:spLocks noGrp="1"/>
          </p:cNvSpPr>
          <p:nvPr>
            <p:ph type="title"/>
          </p:nvPr>
        </p:nvSpPr>
        <p:spPr>
          <a:xfrm>
            <a:off x="521209" y="978409"/>
            <a:ext cx="11149874" cy="1298386"/>
          </a:xfrm>
        </p:spPr>
        <p:txBody>
          <a:bodyPr vert="horz" lIns="91440" tIns="45720" rIns="91440" bIns="45720" rtlCol="0" anchor="t">
            <a:normAutofit/>
          </a:bodyPr>
          <a:lstStyle/>
          <a:p>
            <a:r>
              <a:rPr lang="en-US" dirty="0"/>
              <a:t>Epilogue </a:t>
            </a:r>
          </a:p>
        </p:txBody>
      </p:sp>
      <p:sp>
        <p:nvSpPr>
          <p:cNvPr id="1055" name="Freeform: Shape 1054">
            <a:extLst>
              <a:ext uri="{FF2B5EF4-FFF2-40B4-BE49-F238E27FC236}">
                <a16:creationId xmlns:a16="http://schemas.microsoft.com/office/drawing/2014/main" id="{DCC11005-BC53-5976-9587-FB0B62EF64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4" name="Picture 13" descr="A screenshot of a website&#10;&#10;AI-generated content may be incorrect.">
            <a:extLst>
              <a:ext uri="{FF2B5EF4-FFF2-40B4-BE49-F238E27FC236}">
                <a16:creationId xmlns:a16="http://schemas.microsoft.com/office/drawing/2014/main" id="{DDF3446E-056E-1AEE-2F67-A8F597E489CC}"/>
              </a:ext>
            </a:extLst>
          </p:cNvPr>
          <p:cNvPicPr>
            <a:picLocks noChangeAspect="1"/>
          </p:cNvPicPr>
          <p:nvPr/>
        </p:nvPicPr>
        <p:blipFill>
          <a:blip r:embed="rId3">
            <a:extLst>
              <a:ext uri="{28A0092B-C50C-407E-A947-70E740481C1C}">
                <a14:useLocalDpi xmlns:a14="http://schemas.microsoft.com/office/drawing/2010/main" val="0"/>
              </a:ext>
            </a:extLst>
          </a:blip>
          <a:srcRect l="652"/>
          <a:stretch>
            <a:fillRect/>
          </a:stretch>
        </p:blipFill>
        <p:spPr>
          <a:xfrm>
            <a:off x="517869" y="2414724"/>
            <a:ext cx="4778019" cy="2765385"/>
          </a:xfrm>
          <a:prstGeom prst="rect">
            <a:avLst/>
          </a:prstGeom>
        </p:spPr>
      </p:pic>
      <p:pic>
        <p:nvPicPr>
          <p:cNvPr id="12" name="Picture 11" descr="A screenshot of a website&#10;&#10;AI-generated content may be incorrect.">
            <a:extLst>
              <a:ext uri="{FF2B5EF4-FFF2-40B4-BE49-F238E27FC236}">
                <a16:creationId xmlns:a16="http://schemas.microsoft.com/office/drawing/2014/main" id="{56B8E6D1-3549-4F5A-0FA9-49E2605EDE3B}"/>
              </a:ext>
            </a:extLst>
          </p:cNvPr>
          <p:cNvPicPr>
            <a:picLocks noChangeAspect="1"/>
          </p:cNvPicPr>
          <p:nvPr/>
        </p:nvPicPr>
        <p:blipFill>
          <a:blip r:embed="rId4">
            <a:extLst>
              <a:ext uri="{28A0092B-C50C-407E-A947-70E740481C1C}">
                <a14:useLocalDpi xmlns:a14="http://schemas.microsoft.com/office/drawing/2010/main" val="0"/>
              </a:ext>
            </a:extLst>
          </a:blip>
          <a:srcRect l="119" t="-1" r="3022" b="2"/>
          <a:stretch>
            <a:fillRect/>
          </a:stretch>
        </p:blipFill>
        <p:spPr>
          <a:xfrm>
            <a:off x="5625130" y="2426690"/>
            <a:ext cx="6095999" cy="2753420"/>
          </a:xfrm>
          <a:prstGeom prst="rect">
            <a:avLst/>
          </a:prstGeom>
        </p:spPr>
      </p:pic>
      <p:sp>
        <p:nvSpPr>
          <p:cNvPr id="16" name="TextBox 15">
            <a:extLst>
              <a:ext uri="{FF2B5EF4-FFF2-40B4-BE49-F238E27FC236}">
                <a16:creationId xmlns:a16="http://schemas.microsoft.com/office/drawing/2014/main" id="{929F3514-302C-B7F6-0F65-EE7893DEF250}"/>
              </a:ext>
            </a:extLst>
          </p:cNvPr>
          <p:cNvSpPr txBox="1"/>
          <p:nvPr/>
        </p:nvSpPr>
        <p:spPr>
          <a:xfrm>
            <a:off x="517868" y="5428422"/>
            <a:ext cx="4778019" cy="461665"/>
          </a:xfrm>
          <a:prstGeom prst="rect">
            <a:avLst/>
          </a:prstGeom>
          <a:noFill/>
        </p:spPr>
        <p:txBody>
          <a:bodyPr wrap="square" rtlCol="0">
            <a:spAutoFit/>
          </a:bodyPr>
          <a:lstStyle/>
          <a:p>
            <a:r>
              <a:rPr lang="en-US" sz="1200" dirty="0"/>
              <a:t>Figure 3. Ending the HIV Epidemic in the US website (CDC, n.d.)</a:t>
            </a:r>
          </a:p>
          <a:p>
            <a:r>
              <a:rPr lang="en-US" sz="1200" dirty="0"/>
              <a:t>Retrieved May 17, 2025</a:t>
            </a:r>
          </a:p>
        </p:txBody>
      </p:sp>
      <p:sp>
        <p:nvSpPr>
          <p:cNvPr id="18" name="TextBox 17">
            <a:extLst>
              <a:ext uri="{FF2B5EF4-FFF2-40B4-BE49-F238E27FC236}">
                <a16:creationId xmlns:a16="http://schemas.microsoft.com/office/drawing/2014/main" id="{372921F0-1C22-8DC0-2C80-355E5A99FE2C}"/>
              </a:ext>
            </a:extLst>
          </p:cNvPr>
          <p:cNvSpPr txBox="1"/>
          <p:nvPr/>
        </p:nvSpPr>
        <p:spPr>
          <a:xfrm>
            <a:off x="5625129" y="5404553"/>
            <a:ext cx="5414577" cy="461665"/>
          </a:xfrm>
          <a:prstGeom prst="rect">
            <a:avLst/>
          </a:prstGeom>
          <a:noFill/>
        </p:spPr>
        <p:txBody>
          <a:bodyPr wrap="square" rtlCol="0">
            <a:spAutoFit/>
          </a:bodyPr>
          <a:lstStyle/>
          <a:p>
            <a:r>
              <a:rPr lang="en-US" sz="1200" dirty="0"/>
              <a:t>Figure 4. Impact on racial and ethnic minorities (HHS, 2025)</a:t>
            </a:r>
          </a:p>
          <a:p>
            <a:r>
              <a:rPr lang="en-US" sz="1200" dirty="0"/>
              <a:t>Retrieved May 17, 2025</a:t>
            </a:r>
          </a:p>
        </p:txBody>
      </p:sp>
    </p:spTree>
    <p:extLst>
      <p:ext uri="{BB962C8B-B14F-4D97-AF65-F5344CB8AC3E}">
        <p14:creationId xmlns:p14="http://schemas.microsoft.com/office/powerpoint/2010/main" val="4183808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0" name="Freeform: Shape 5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62" name="Rectangle 61">
            <a:extLst>
              <a:ext uri="{FF2B5EF4-FFF2-40B4-BE49-F238E27FC236}">
                <a16:creationId xmlns:a16="http://schemas.microsoft.com/office/drawing/2014/main" id="{34C0330F-1D4F-4552-B799-615DD237B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8" name="Picture 17" descr="AIDs awareness ribbon">
            <a:extLst>
              <a:ext uri="{FF2B5EF4-FFF2-40B4-BE49-F238E27FC236}">
                <a16:creationId xmlns:a16="http://schemas.microsoft.com/office/drawing/2014/main" id="{17D729A7-BCCD-EDB2-41C6-8677C0B361FD}"/>
              </a:ext>
            </a:extLst>
          </p:cNvPr>
          <p:cNvPicPr>
            <a:picLocks noChangeAspect="1"/>
          </p:cNvPicPr>
          <p:nvPr/>
        </p:nvPicPr>
        <p:blipFill>
          <a:blip r:embed="rId3"/>
          <a:srcRect l="9762" r="11433" b="-1"/>
          <a:stretch/>
        </p:blipFill>
        <p:spPr>
          <a:xfrm>
            <a:off x="4161561" y="-1"/>
            <a:ext cx="7951665" cy="6735337"/>
          </a:xfrm>
          <a:prstGeom prst="rect">
            <a:avLst/>
          </a:prstGeom>
        </p:spPr>
      </p:pic>
      <p:sp>
        <p:nvSpPr>
          <p:cNvPr id="14" name="Title 13">
            <a:extLst>
              <a:ext uri="{FF2B5EF4-FFF2-40B4-BE49-F238E27FC236}">
                <a16:creationId xmlns:a16="http://schemas.microsoft.com/office/drawing/2014/main" id="{41071A96-70FE-7CF9-8A19-AB6D520A7511}"/>
              </a:ext>
            </a:extLst>
          </p:cNvPr>
          <p:cNvSpPr>
            <a:spLocks noGrp="1"/>
          </p:cNvSpPr>
          <p:nvPr>
            <p:ph type="title"/>
          </p:nvPr>
        </p:nvSpPr>
        <p:spPr>
          <a:xfrm>
            <a:off x="521208" y="978408"/>
            <a:ext cx="11155680" cy="1463040"/>
          </a:xfrm>
        </p:spPr>
        <p:txBody>
          <a:bodyPr vert="horz" lIns="91440" tIns="45720" rIns="91440" bIns="45720" rtlCol="0" anchor="t">
            <a:normAutofit/>
          </a:bodyPr>
          <a:lstStyle/>
          <a:p>
            <a:r>
              <a:rPr lang="en-US" sz="5400" b="1" kern="1200" dirty="0">
                <a:solidFill>
                  <a:schemeClr val="tx1"/>
                </a:solidFill>
                <a:latin typeface="+mj-lt"/>
                <a:ea typeface="+mj-ea"/>
                <a:cs typeface="+mj-cs"/>
              </a:rPr>
              <a:t>Thank you!</a:t>
            </a:r>
          </a:p>
        </p:txBody>
      </p:sp>
      <p:sp>
        <p:nvSpPr>
          <p:cNvPr id="64" name="Freeform: Shape 63">
            <a:extLst>
              <a:ext uri="{FF2B5EF4-FFF2-40B4-BE49-F238E27FC236}">
                <a16:creationId xmlns:a16="http://schemas.microsoft.com/office/drawing/2014/main" id="{0F583F60-6F8B-B498-CB88-B1AA0648AC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TextBox 16">
            <a:extLst>
              <a:ext uri="{FF2B5EF4-FFF2-40B4-BE49-F238E27FC236}">
                <a16:creationId xmlns:a16="http://schemas.microsoft.com/office/drawing/2014/main" id="{E9D9155B-BE97-5A3A-0BE1-1CC06589B470}"/>
              </a:ext>
            </a:extLst>
          </p:cNvPr>
          <p:cNvSpPr txBox="1"/>
          <p:nvPr/>
        </p:nvSpPr>
        <p:spPr>
          <a:xfrm>
            <a:off x="521208" y="2578608"/>
            <a:ext cx="5020056" cy="3767328"/>
          </a:xfrm>
          <a:prstGeom prst="rect">
            <a:avLst/>
          </a:prstGeom>
          <a:noFill/>
        </p:spPr>
        <p:txBody>
          <a:bodyPr vert="horz" lIns="91440" tIns="45720" rIns="91440" bIns="45720" rtlCol="0">
            <a:normAutofit/>
          </a:bodyPr>
          <a:lstStyle/>
          <a:p>
            <a:pPr>
              <a:lnSpc>
                <a:spcPct val="110000"/>
              </a:lnSpc>
              <a:spcAft>
                <a:spcPts val="800"/>
              </a:spcAft>
            </a:pPr>
            <a:r>
              <a:rPr lang="en-US" sz="2800" dirty="0"/>
              <a:t>“…the </a:t>
            </a:r>
            <a:r>
              <a:rPr lang="en-US" sz="2800" b="1" dirty="0">
                <a:solidFill>
                  <a:srgbClr val="FA0609"/>
                </a:solidFill>
              </a:rPr>
              <a:t>silence</a:t>
            </a:r>
            <a:r>
              <a:rPr lang="en-US" sz="2800" dirty="0"/>
              <a:t> in many HIV-affected families may now extend the stigma into the next generation, emotionally burdening both HIV-infected caregivers and HIV-affected children” </a:t>
            </a:r>
          </a:p>
          <a:p>
            <a:pPr marR="0" lvl="0">
              <a:lnSpc>
                <a:spcPct val="110000"/>
              </a:lnSpc>
              <a:spcAft>
                <a:spcPts val="800"/>
              </a:spcAft>
            </a:pPr>
            <a:r>
              <a:rPr lang="en-US" sz="1200" dirty="0"/>
              <a:t>(Nostlinger et al., 2004, p. 647)</a:t>
            </a:r>
          </a:p>
        </p:txBody>
      </p:sp>
      <p:pic>
        <p:nvPicPr>
          <p:cNvPr id="7" name="Picture 6" descr="A qr code on a white background&#10;&#10;AI-generated content may be incorrect.">
            <a:extLst>
              <a:ext uri="{FF2B5EF4-FFF2-40B4-BE49-F238E27FC236}">
                <a16:creationId xmlns:a16="http://schemas.microsoft.com/office/drawing/2014/main" id="{88AC2098-B110-F9DB-B837-A69DC5B7380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17864" y="2441448"/>
            <a:ext cx="2852928" cy="3693111"/>
          </a:xfrm>
          <a:prstGeom prst="rect">
            <a:avLst/>
          </a:prstGeom>
        </p:spPr>
      </p:pic>
    </p:spTree>
    <p:extLst>
      <p:ext uri="{BB962C8B-B14F-4D97-AF65-F5344CB8AC3E}">
        <p14:creationId xmlns:p14="http://schemas.microsoft.com/office/powerpoint/2010/main" val="28279072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1D6A7-7DE4-85C3-779B-7A1A4D5A8EEF}"/>
              </a:ext>
            </a:extLst>
          </p:cNvPr>
          <p:cNvSpPr>
            <a:spLocks noGrp="1"/>
          </p:cNvSpPr>
          <p:nvPr>
            <p:ph type="title"/>
          </p:nvPr>
        </p:nvSpPr>
        <p:spPr/>
        <p:txBody>
          <a:bodyPr/>
          <a:lstStyle/>
          <a:p>
            <a:r>
              <a:rPr lang="en-US" dirty="0"/>
              <a:t>Presentation References*</a:t>
            </a:r>
          </a:p>
        </p:txBody>
      </p:sp>
      <p:sp>
        <p:nvSpPr>
          <p:cNvPr id="4" name="Content Placeholder 3">
            <a:extLst>
              <a:ext uri="{FF2B5EF4-FFF2-40B4-BE49-F238E27FC236}">
                <a16:creationId xmlns:a16="http://schemas.microsoft.com/office/drawing/2014/main" id="{B7808360-D3DE-723E-FE0F-AD5750A712DE}"/>
              </a:ext>
            </a:extLst>
          </p:cNvPr>
          <p:cNvSpPr>
            <a:spLocks noGrp="1"/>
          </p:cNvSpPr>
          <p:nvPr>
            <p:ph sz="half" idx="2"/>
          </p:nvPr>
        </p:nvSpPr>
        <p:spPr>
          <a:xfrm>
            <a:off x="517868" y="1773993"/>
            <a:ext cx="11165481" cy="4608965"/>
          </a:xfrm>
        </p:spPr>
        <p:txBody>
          <a:bodyPr>
            <a:noAutofit/>
          </a:bodyPr>
          <a:lstStyle/>
          <a:p>
            <a:pPr marL="463550" indent="-463550" fontAlgn="base">
              <a:lnSpc>
                <a:spcPct val="120000"/>
              </a:lnSpc>
              <a:spcBef>
                <a:spcPts val="0"/>
              </a:spcBef>
              <a:spcAft>
                <a:spcPts val="300"/>
              </a:spcAft>
            </a:pPr>
            <a:r>
              <a:rPr lang="en-US" sz="1050" dirty="0"/>
              <a:t>Burke, J. (2025, March 28). </a:t>
            </a:r>
            <a:r>
              <a:rPr lang="en-US" sz="1050" i="1" dirty="0"/>
              <a:t>HHS Staff Cuts. </a:t>
            </a:r>
            <a:r>
              <a:rPr lang="en-US" sz="1050" dirty="0"/>
              <a:t>HIV+HEP Policy Institute. </a:t>
            </a:r>
            <a:r>
              <a:rPr lang="en-US" sz="1050" dirty="0">
                <a:hlinkClick r:id="rId3"/>
              </a:rPr>
              <a:t>https://hivhep.org/press-releases/statement-on-elimination-of-hhs-office-of-infectious-diseases-hiv-policy-other-hhs-staff-cuts/</a:t>
            </a:r>
            <a:r>
              <a:rPr lang="en-US" sz="1050" dirty="0"/>
              <a:t> </a:t>
            </a:r>
          </a:p>
          <a:p>
            <a:pPr marL="463550" indent="-463550" fontAlgn="base">
              <a:lnSpc>
                <a:spcPct val="120000"/>
              </a:lnSpc>
              <a:spcBef>
                <a:spcPts val="0"/>
              </a:spcBef>
              <a:spcAft>
                <a:spcPts val="300"/>
              </a:spcAft>
            </a:pPr>
            <a:r>
              <a:rPr lang="en-CA" sz="1050" dirty="0"/>
              <a:t>Cambridge Dictionary. (n.d.). Disclosure. In </a:t>
            </a:r>
            <a:r>
              <a:rPr lang="en-CA" sz="1050" i="1" dirty="0"/>
              <a:t>Cambridge Dictionary</a:t>
            </a:r>
            <a:r>
              <a:rPr lang="en-CA" sz="1050" dirty="0"/>
              <a:t>. Retrieved September 24, 2024, from </a:t>
            </a:r>
            <a:r>
              <a:rPr lang="en-CA" sz="1050" u="sng" dirty="0">
                <a:hlinkClick r:id="rId4"/>
              </a:rPr>
              <a:t>https://dictionary.cambridge.org/us/dictionary/english/disclosure</a:t>
            </a:r>
            <a:r>
              <a:rPr lang="en-CA" sz="1050" dirty="0"/>
              <a:t>   </a:t>
            </a:r>
            <a:endParaRPr lang="en-US" sz="1050" dirty="0"/>
          </a:p>
          <a:p>
            <a:pPr marL="463550" indent="-463550" fontAlgn="base">
              <a:lnSpc>
                <a:spcPct val="120000"/>
              </a:lnSpc>
              <a:spcBef>
                <a:spcPts val="0"/>
              </a:spcBef>
              <a:spcAft>
                <a:spcPts val="300"/>
              </a:spcAft>
            </a:pPr>
            <a:r>
              <a:rPr lang="en-CA" sz="1050" dirty="0"/>
              <a:t>Case, D. &amp; Given, L. (2016). </a:t>
            </a:r>
            <a:r>
              <a:rPr lang="en-CA" sz="1050" i="1" dirty="0"/>
              <a:t>Looking for Information: A Survey of Research on Information Seeking, Needs, and Behavior: Vol. Fourth edition</a:t>
            </a:r>
            <a:r>
              <a:rPr lang="en-CA" sz="1050" dirty="0"/>
              <a:t>. Emerald Group Publishing Limited. </a:t>
            </a:r>
            <a:r>
              <a:rPr lang="en-CA" sz="1050" u="sng" dirty="0">
                <a:hlinkClick r:id="rId5"/>
              </a:rPr>
              <a:t>https://search.ebscohost.com/login.aspx?direct=true&amp;AuthType=shib&amp;db=nlebk&amp;AN=1427926&amp;authtype=sso&amp;custid=s8366013&amp;site=ehost-live&amp;scope=site&amp;custid=s8366013</a:t>
            </a:r>
            <a:r>
              <a:rPr lang="en-CA" sz="1050" dirty="0"/>
              <a:t>  </a:t>
            </a:r>
          </a:p>
          <a:p>
            <a:pPr marL="463550" indent="-463550" fontAlgn="base">
              <a:lnSpc>
                <a:spcPct val="120000"/>
              </a:lnSpc>
              <a:spcBef>
                <a:spcPts val="0"/>
              </a:spcBef>
              <a:spcAft>
                <a:spcPts val="300"/>
              </a:spcAft>
            </a:pPr>
            <a:r>
              <a:rPr lang="en-CA" sz="1050" dirty="0"/>
              <a:t>Cyrus, C., </a:t>
            </a:r>
            <a:r>
              <a:rPr lang="en-CA" sz="1050" dirty="0" err="1"/>
              <a:t>Firdawsi</a:t>
            </a:r>
            <a:r>
              <a:rPr lang="en-CA" sz="1050" dirty="0"/>
              <a:t>, O., Wang, J., Njuguna, I. N., Wamalwa, D. C., Slyker, J. A., John-Stewart, G. C., O’Malley, G., &amp; Wagner, A. D. (2023). “When they are all grown, I will tell them”: Experience and perceptions of parental self-disclosure of HIV status to children in Nairobi, Kenya. </a:t>
            </a:r>
            <a:r>
              <a:rPr lang="en-CA" sz="1050" i="1" dirty="0"/>
              <a:t>BMC Public Health</a:t>
            </a:r>
            <a:r>
              <a:rPr lang="en-CA" sz="1050" dirty="0"/>
              <a:t>, </a:t>
            </a:r>
            <a:r>
              <a:rPr lang="en-CA" sz="1050" i="1" dirty="0"/>
              <a:t>23</a:t>
            </a:r>
            <a:r>
              <a:rPr lang="en-CA" sz="1050" dirty="0"/>
              <a:t>(1), 519–519. </a:t>
            </a:r>
            <a:r>
              <a:rPr lang="en-CA" sz="1050" u="sng" dirty="0">
                <a:hlinkClick r:id="rId6"/>
              </a:rPr>
              <a:t>https://doi.org/10.1186/s12889-023-15387-3</a:t>
            </a:r>
            <a:r>
              <a:rPr lang="en-CA" sz="1050" dirty="0"/>
              <a:t>  </a:t>
            </a:r>
            <a:endParaRPr lang="en-US" sz="1050" dirty="0"/>
          </a:p>
          <a:p>
            <a:pPr marL="463550" indent="-463550" fontAlgn="base">
              <a:lnSpc>
                <a:spcPct val="120000"/>
              </a:lnSpc>
              <a:spcBef>
                <a:spcPts val="0"/>
              </a:spcBef>
              <a:spcAft>
                <a:spcPts val="300"/>
              </a:spcAft>
            </a:pPr>
            <a:r>
              <a:rPr lang="en-US" sz="1050" dirty="0"/>
              <a:t>Da, W., Zhang, R., Zhou, Y., Shen, Z., Qiao, S., &amp; Li, X. (2024). Impact of children’s age on parental HIV disclosure: a parental HIV disclosure intervention among parents living with HIV in China. </a:t>
            </a:r>
            <a:r>
              <a:rPr lang="en-US" sz="1050" i="1" dirty="0"/>
              <a:t>AIDS Care</a:t>
            </a:r>
            <a:r>
              <a:rPr lang="en-US" sz="1050" dirty="0"/>
              <a:t>, </a:t>
            </a:r>
            <a:r>
              <a:rPr lang="en-US" sz="1050" i="1" dirty="0"/>
              <a:t>36</a:t>
            </a:r>
            <a:r>
              <a:rPr lang="en-US" sz="1050" dirty="0"/>
              <a:t>(sup1), 76–84. </a:t>
            </a:r>
            <a:r>
              <a:rPr lang="en-US" sz="1050" u="sng" dirty="0">
                <a:hlinkClick r:id="rId7"/>
              </a:rPr>
              <a:t>https://doi.org/10.1080/09540121.2024.2308744</a:t>
            </a:r>
            <a:endParaRPr lang="en-US" sz="1050" dirty="0"/>
          </a:p>
          <a:p>
            <a:pPr marL="463550" indent="-463550" fontAlgn="base">
              <a:lnSpc>
                <a:spcPct val="120000"/>
              </a:lnSpc>
              <a:spcBef>
                <a:spcPts val="0"/>
              </a:spcBef>
              <a:spcAft>
                <a:spcPts val="300"/>
              </a:spcAft>
            </a:pPr>
            <a:r>
              <a:rPr lang="en-US" sz="1050" dirty="0" err="1"/>
              <a:t>MedPage</a:t>
            </a:r>
            <a:r>
              <a:rPr lang="en-US" sz="1050" dirty="0"/>
              <a:t> Today. (2024, December 18). RFK falsely claims that poppers cause AIDS. [Video]. YouTube. </a:t>
            </a:r>
            <a:r>
              <a:rPr lang="en-US" sz="1050" dirty="0">
                <a:hlinkClick r:id="rId8"/>
              </a:rPr>
              <a:t>https://youtu.be/7BW8DbOd9wY?si=dwiF6PHHDwA7WZhw</a:t>
            </a:r>
            <a:r>
              <a:rPr lang="en-US" sz="1050" dirty="0"/>
              <a:t> </a:t>
            </a:r>
          </a:p>
          <a:p>
            <a:pPr marL="463550" indent="-463550" fontAlgn="base">
              <a:lnSpc>
                <a:spcPct val="120000"/>
              </a:lnSpc>
              <a:spcBef>
                <a:spcPts val="0"/>
              </a:spcBef>
              <a:spcAft>
                <a:spcPts val="300"/>
              </a:spcAft>
            </a:pPr>
            <a:r>
              <a:rPr lang="en-US" sz="1050" dirty="0"/>
              <a:t>Nöstlinger, C., Jonckheer, T., de Belder, E., van Wijngaerden, E., Wylock, C., Pelgrom, J., &amp; Colebunders, R. (2004). Families affected by HIV: parents’ and children’s characteristics and disclosure to the children. </a:t>
            </a:r>
            <a:r>
              <a:rPr lang="en-US" sz="1050" i="1" dirty="0"/>
              <a:t>AIDS Care</a:t>
            </a:r>
            <a:r>
              <a:rPr lang="en-US" sz="1050" dirty="0"/>
              <a:t>, </a:t>
            </a:r>
            <a:r>
              <a:rPr lang="en-US" sz="1050" i="1" dirty="0"/>
              <a:t>16</a:t>
            </a:r>
            <a:r>
              <a:rPr lang="en-US" sz="1050" dirty="0"/>
              <a:t>(5), 641–648. </a:t>
            </a:r>
            <a:r>
              <a:rPr lang="en-US" sz="1050" u="sng" dirty="0">
                <a:hlinkClick r:id="rId9"/>
              </a:rPr>
              <a:t>https://doi.org/10.1080/09540120410001716432</a:t>
            </a:r>
            <a:r>
              <a:rPr lang="en-US" sz="1050" dirty="0"/>
              <a:t> </a:t>
            </a:r>
          </a:p>
          <a:p>
            <a:pPr marL="463550" indent="-463550" fontAlgn="base">
              <a:lnSpc>
                <a:spcPct val="120000"/>
              </a:lnSpc>
              <a:spcBef>
                <a:spcPts val="0"/>
              </a:spcBef>
              <a:spcAft>
                <a:spcPts val="300"/>
              </a:spcAft>
            </a:pPr>
            <a:r>
              <a:rPr lang="en-US" sz="1050" dirty="0"/>
              <a:t>Roser, M. &amp; Ritchie, H. (2023). </a:t>
            </a:r>
            <a:r>
              <a:rPr lang="en-US" sz="1050" i="1" dirty="0"/>
              <a:t>Children orphaned due to AIDS. </a:t>
            </a:r>
            <a:r>
              <a:rPr lang="en-US" sz="1050" dirty="0"/>
              <a:t>Our world in data. </a:t>
            </a:r>
            <a:r>
              <a:rPr lang="en-US" sz="1050" dirty="0">
                <a:hlinkClick r:id="rId10"/>
              </a:rPr>
              <a:t>https://ourworldindata.org/grapher/number-of-children-orphaned-from-aids</a:t>
            </a:r>
            <a:r>
              <a:rPr lang="en-US" sz="1050" dirty="0"/>
              <a:t> </a:t>
            </a:r>
          </a:p>
          <a:p>
            <a:pPr marL="463550" indent="-463550" fontAlgn="base">
              <a:lnSpc>
                <a:spcPct val="120000"/>
              </a:lnSpc>
              <a:spcBef>
                <a:spcPts val="0"/>
              </a:spcBef>
              <a:spcAft>
                <a:spcPts val="300"/>
              </a:spcAft>
            </a:pPr>
            <a:r>
              <a:rPr lang="en-US" sz="1050" dirty="0"/>
              <a:t>Roser, M. &amp; Ritchie, H. (2023). </a:t>
            </a:r>
            <a:r>
              <a:rPr lang="en-US" sz="1050" i="1" dirty="0"/>
              <a:t>HIV / AIDS. </a:t>
            </a:r>
            <a:r>
              <a:rPr lang="en-US" sz="1050" dirty="0"/>
              <a:t>Our world in data. </a:t>
            </a:r>
            <a:r>
              <a:rPr lang="en-US" sz="1050" dirty="0">
                <a:hlinkClick r:id="rId11"/>
              </a:rPr>
              <a:t>https://ourworldindata.org/hiv-aids</a:t>
            </a:r>
            <a:r>
              <a:rPr lang="en-US" sz="1050" dirty="0"/>
              <a:t> </a:t>
            </a:r>
          </a:p>
          <a:p>
            <a:pPr marL="463550" indent="-463550">
              <a:lnSpc>
                <a:spcPct val="120000"/>
              </a:lnSpc>
              <a:spcBef>
                <a:spcPts val="0"/>
              </a:spcBef>
              <a:spcAft>
                <a:spcPts val="300"/>
              </a:spcAft>
            </a:pPr>
            <a:r>
              <a:rPr lang="en-CA" sz="1050" dirty="0"/>
              <a:t>The Britannica Dictionary. (n.d.) Disclosure. In </a:t>
            </a:r>
            <a:r>
              <a:rPr lang="en-CA" sz="1050" i="1" dirty="0"/>
              <a:t>The Britannica Dictionary. </a:t>
            </a:r>
            <a:r>
              <a:rPr lang="en-CA" sz="1050" dirty="0"/>
              <a:t>Retrieved September 24, 2024, from </a:t>
            </a:r>
            <a:r>
              <a:rPr lang="en-CA" sz="1050" u="sng" dirty="0">
                <a:hlinkClick r:id="rId12"/>
              </a:rPr>
              <a:t>https://www.britannica.com/dictionary/disclosure</a:t>
            </a:r>
            <a:r>
              <a:rPr lang="en-CA" sz="1050" dirty="0"/>
              <a:t>   </a:t>
            </a:r>
            <a:endParaRPr lang="en-US" sz="1050" dirty="0"/>
          </a:p>
          <a:p>
            <a:pPr marL="463550" indent="-463550">
              <a:lnSpc>
                <a:spcPct val="120000"/>
              </a:lnSpc>
              <a:spcBef>
                <a:spcPts val="0"/>
              </a:spcBef>
              <a:spcAft>
                <a:spcPts val="300"/>
              </a:spcAft>
            </a:pPr>
            <a:r>
              <a:rPr lang="en-US" sz="1050" dirty="0"/>
              <a:t>U.S. Centers for Disease Control and Prevention. (n.d.) </a:t>
            </a:r>
            <a:r>
              <a:rPr lang="en-US" sz="1050" i="1" dirty="0"/>
              <a:t>Ending the HIV Epidemic in the US (EHE). </a:t>
            </a:r>
            <a:r>
              <a:rPr lang="en-US" sz="1050" dirty="0"/>
              <a:t>U.S. Centers for Disease Control and Prevention. </a:t>
            </a:r>
            <a:r>
              <a:rPr lang="en-US" sz="1050" dirty="0">
                <a:hlinkClick r:id="rId13"/>
              </a:rPr>
              <a:t>https://www.cdc.gov/ehe/index.html</a:t>
            </a:r>
            <a:r>
              <a:rPr lang="en-US" sz="1050" dirty="0"/>
              <a:t> </a:t>
            </a:r>
          </a:p>
          <a:p>
            <a:pPr marL="463550" lvl="0" indent="-463550">
              <a:lnSpc>
                <a:spcPct val="120000"/>
              </a:lnSpc>
              <a:spcBef>
                <a:spcPts val="0"/>
              </a:spcBef>
              <a:spcAft>
                <a:spcPts val="300"/>
              </a:spcAft>
            </a:pPr>
            <a:r>
              <a:rPr lang="en-US" sz="1050" dirty="0"/>
              <a:t>U.S. Department of Health and Human Services (HHS). (2025, March 20). </a:t>
            </a:r>
            <a:r>
              <a:rPr lang="en-US" sz="1050" i="1" dirty="0"/>
              <a:t>Impact on racial and ethnic minorities. </a:t>
            </a:r>
            <a:r>
              <a:rPr lang="en-US" sz="1050" dirty="0"/>
              <a:t>U.S. Department of Health and Human Services (HHS).  </a:t>
            </a:r>
            <a:r>
              <a:rPr lang="en-US" sz="1050" dirty="0">
                <a:hlinkClick r:id="rId14"/>
              </a:rPr>
              <a:t>https://www.hiv.gov/hiv-basics/overview/data-and-trends/impact-on-racial-and-ethnic-minorities</a:t>
            </a:r>
            <a:endParaRPr lang="en-US" sz="1050" dirty="0"/>
          </a:p>
          <a:p>
            <a:pPr marL="463550" lvl="0" indent="-463550">
              <a:lnSpc>
                <a:spcPct val="120000"/>
              </a:lnSpc>
              <a:spcBef>
                <a:spcPts val="0"/>
              </a:spcBef>
              <a:spcAft>
                <a:spcPts val="300"/>
              </a:spcAft>
            </a:pPr>
            <a:r>
              <a:rPr lang="en-CA" sz="1050" dirty="0"/>
              <a:t>Wilson, T. D. (1999). Models in information behaviour research. </a:t>
            </a:r>
            <a:r>
              <a:rPr lang="en-CA" sz="1050" i="1" dirty="0"/>
              <a:t>Journal of Documentation</a:t>
            </a:r>
            <a:r>
              <a:rPr lang="en-CA" sz="1050" dirty="0"/>
              <a:t>, </a:t>
            </a:r>
            <a:r>
              <a:rPr lang="en-CA" sz="1050" i="1" dirty="0"/>
              <a:t>55</a:t>
            </a:r>
            <a:r>
              <a:rPr lang="en-CA" sz="1050" dirty="0"/>
              <a:t>(3), 249–270. </a:t>
            </a:r>
            <a:r>
              <a:rPr lang="en-CA" sz="1050" u="sng" dirty="0">
                <a:hlinkClick r:id="rId15"/>
              </a:rPr>
              <a:t>https://doi.org/10.1108/EUM0000000007145</a:t>
            </a:r>
            <a:r>
              <a:rPr lang="en-CA" sz="1050" dirty="0"/>
              <a:t>  </a:t>
            </a:r>
            <a:endParaRPr lang="en-US" sz="1050" dirty="0"/>
          </a:p>
          <a:p>
            <a:pPr marL="228600" indent="-228600" fontAlgn="base">
              <a:lnSpc>
                <a:spcPct val="120000"/>
              </a:lnSpc>
              <a:spcBef>
                <a:spcPts val="0"/>
              </a:spcBef>
              <a:spcAft>
                <a:spcPts val="300"/>
              </a:spcAft>
            </a:pPr>
            <a:r>
              <a:rPr lang="en-US" sz="1050" dirty="0"/>
              <a:t>*All research references can be found in paper</a:t>
            </a:r>
            <a:endParaRPr lang="en-US" sz="1100" dirty="0">
              <a:solidFill>
                <a:srgbClr val="000000"/>
              </a:solidFill>
              <a:cs typeface="Arial" panose="020B0604020202020204" pitchFamily="34" charset="0"/>
            </a:endParaRPr>
          </a:p>
        </p:txBody>
      </p:sp>
    </p:spTree>
    <p:extLst>
      <p:ext uri="{BB962C8B-B14F-4D97-AF65-F5344CB8AC3E}">
        <p14:creationId xmlns:p14="http://schemas.microsoft.com/office/powerpoint/2010/main" val="7387025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2B0C565-09C3-ABF9-0FC4-C1863AE31095}"/>
            </a:ext>
          </a:extLst>
        </p:cNvPr>
        <p:cNvGrpSpPr/>
        <p:nvPr/>
      </p:nvGrpSpPr>
      <p:grpSpPr>
        <a:xfrm>
          <a:off x="0" y="0"/>
          <a:ext cx="0" cy="0"/>
          <a:chOff x="0" y="0"/>
          <a:chExt cx="0" cy="0"/>
        </a:xfrm>
      </p:grpSpPr>
      <p:sp>
        <p:nvSpPr>
          <p:cNvPr id="65" name="Freeform: Shape 54">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6" name="Freeform: Shape 56">
            <a:extLst>
              <a:ext uri="{FF2B5EF4-FFF2-40B4-BE49-F238E27FC236}">
                <a16:creationId xmlns:a16="http://schemas.microsoft.com/office/drawing/2014/main" id="{EA67E988-5919-57BB-C7DE-D3EAD38A30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6209925"/>
            <a:ext cx="11155680" cy="45719"/>
          </a:xfrm>
          <a:custGeom>
            <a:avLst/>
            <a:gdLst/>
            <a:ahLst/>
            <a:cxnLst/>
            <a:rect l="l" t="t" r="r" b="b"/>
            <a:pathLst>
              <a:path w="8715708" h="45719">
                <a:moveTo>
                  <a:pt x="0" y="0"/>
                </a:moveTo>
                <a:lnTo>
                  <a:pt x="3694525" y="0"/>
                </a:lnTo>
                <a:lnTo>
                  <a:pt x="5021183" y="0"/>
                </a:lnTo>
                <a:lnTo>
                  <a:pt x="8715708" y="0"/>
                </a:lnTo>
                <a:lnTo>
                  <a:pt x="8715708" y="45719"/>
                </a:lnTo>
                <a:lnTo>
                  <a:pt x="5021183" y="45719"/>
                </a:lnTo>
                <a:lnTo>
                  <a:pt x="3694525" y="45719"/>
                </a:lnTo>
                <a:lnTo>
                  <a:pt x="0" y="4571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7" name="Rectangle 66">
            <a:extLst>
              <a:ext uri="{FF2B5EF4-FFF2-40B4-BE49-F238E27FC236}">
                <a16:creationId xmlns:a16="http://schemas.microsoft.com/office/drawing/2014/main" id="{5820888B-4EA5-E0E8-6D52-7733E1E774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859E80-0C93-6644-5059-CD6305C096E0}"/>
              </a:ext>
            </a:extLst>
          </p:cNvPr>
          <p:cNvSpPr>
            <a:spLocks noGrp="1"/>
          </p:cNvSpPr>
          <p:nvPr>
            <p:ph type="title"/>
          </p:nvPr>
        </p:nvSpPr>
        <p:spPr>
          <a:xfrm>
            <a:off x="521208" y="978408"/>
            <a:ext cx="3397649" cy="3303764"/>
          </a:xfrm>
        </p:spPr>
        <p:txBody>
          <a:bodyPr vert="horz" lIns="91440" tIns="45720" rIns="91440" bIns="45720" rtlCol="0" anchor="t">
            <a:normAutofit/>
          </a:bodyPr>
          <a:lstStyle/>
          <a:p>
            <a:r>
              <a:rPr lang="en-US" dirty="0"/>
              <a:t>Defining Disclosure</a:t>
            </a:r>
          </a:p>
        </p:txBody>
      </p:sp>
      <p:sp>
        <p:nvSpPr>
          <p:cNvPr id="68" name="Freeform: Shape 60">
            <a:extLst>
              <a:ext uri="{FF2B5EF4-FFF2-40B4-BE49-F238E27FC236}">
                <a16:creationId xmlns:a16="http://schemas.microsoft.com/office/drawing/2014/main" id="{06B5A8BF-0680-F9A7-27B1-3971EC9347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Oval Callout 11">
            <a:extLst>
              <a:ext uri="{FF2B5EF4-FFF2-40B4-BE49-F238E27FC236}">
                <a16:creationId xmlns:a16="http://schemas.microsoft.com/office/drawing/2014/main" id="{904CEF93-0B2A-4463-ED1A-83A284EA147A}"/>
              </a:ext>
            </a:extLst>
          </p:cNvPr>
          <p:cNvSpPr/>
          <p:nvPr/>
        </p:nvSpPr>
        <p:spPr>
          <a:xfrm>
            <a:off x="7893316" y="812033"/>
            <a:ext cx="3777476" cy="2388691"/>
          </a:xfrm>
          <a:prstGeom prst="wedgeEllipseCallout">
            <a:avLst/>
          </a:prstGeom>
          <a:solidFill>
            <a:srgbClr val="014B85"/>
          </a:solidFill>
          <a:ln w="38100">
            <a:solidFill>
              <a:srgbClr val="E4F8FD"/>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2400" dirty="0">
                <a:solidFill>
                  <a:schemeClr val="bg1"/>
                </a:solidFill>
                <a:latin typeface="Aptos" panose="020B0004020202020204" pitchFamily="34" charset="0"/>
                <a:ea typeface="Times New Roman" panose="02020603050405020304" pitchFamily="18" charset="0"/>
                <a:cs typeface="Times New Roman" panose="02020603050405020304" pitchFamily="18" charset="0"/>
              </a:rPr>
              <a:t>“something (such as information) that is made known or revealed </a:t>
            </a:r>
          </a:p>
          <a:p>
            <a:pPr algn="ctr"/>
            <a:r>
              <a:rPr lang="en-CA" sz="1000" dirty="0">
                <a:solidFill>
                  <a:schemeClr val="bg1"/>
                </a:solidFill>
                <a:latin typeface="Aptos" panose="020B0004020202020204" pitchFamily="34" charset="0"/>
                <a:ea typeface="Times New Roman" panose="02020603050405020304" pitchFamily="18" charset="0"/>
                <a:cs typeface="Times New Roman" panose="02020603050405020304" pitchFamily="18" charset="0"/>
              </a:rPr>
              <a:t>(Britannica Dictionary, n.d., Definition 2)</a:t>
            </a:r>
            <a:endParaRPr lang="en-US" sz="1000" dirty="0">
              <a:solidFill>
                <a:schemeClr val="bg1"/>
              </a:solidFill>
              <a:latin typeface="Aptos" panose="020B0004020202020204" pitchFamily="34" charset="0"/>
              <a:ea typeface="Times New Roman" panose="02020603050405020304" pitchFamily="18" charset="0"/>
              <a:cs typeface="Times New Roman" panose="02020603050405020304" pitchFamily="18" charset="0"/>
            </a:endParaRPr>
          </a:p>
        </p:txBody>
      </p:sp>
      <p:sp>
        <p:nvSpPr>
          <p:cNvPr id="13" name="Oval Callout 12">
            <a:extLst>
              <a:ext uri="{FF2B5EF4-FFF2-40B4-BE49-F238E27FC236}">
                <a16:creationId xmlns:a16="http://schemas.microsoft.com/office/drawing/2014/main" id="{2A1C5150-763A-4C71-A033-286F1ABC4CF7}"/>
              </a:ext>
            </a:extLst>
          </p:cNvPr>
          <p:cNvSpPr/>
          <p:nvPr/>
        </p:nvSpPr>
        <p:spPr>
          <a:xfrm>
            <a:off x="5218085" y="3526585"/>
            <a:ext cx="4349438" cy="2683340"/>
          </a:xfrm>
          <a:prstGeom prst="wedgeEllipseCallout">
            <a:avLst/>
          </a:prstGeom>
          <a:solidFill>
            <a:srgbClr val="18A3E0"/>
          </a:solid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latin typeface="Aptos" panose="020B0004020202020204" pitchFamily="34" charset="0"/>
                <a:ea typeface="Times New Roman" panose="02020603050405020304" pitchFamily="18" charset="0"/>
                <a:cs typeface="Times New Roman" panose="02020603050405020304" pitchFamily="18" charset="0"/>
              </a:rPr>
              <a:t>“the act of parents living with HIV (PLH) telling their children about their HIV diagnosis” </a:t>
            </a:r>
          </a:p>
          <a:p>
            <a:pPr algn="ctr"/>
            <a:r>
              <a:rPr lang="en-US" sz="1000" dirty="0">
                <a:solidFill>
                  <a:schemeClr val="bg1"/>
                </a:solidFill>
                <a:latin typeface="Aptos" panose="020B0004020202020204" pitchFamily="34" charset="0"/>
                <a:ea typeface="Times New Roman" panose="02020603050405020304" pitchFamily="18" charset="0"/>
                <a:cs typeface="Times New Roman" panose="02020603050405020304" pitchFamily="18" charset="0"/>
              </a:rPr>
              <a:t>(Da et al., 2024)</a:t>
            </a:r>
            <a:endParaRPr lang="en-US" dirty="0">
              <a:solidFill>
                <a:schemeClr val="bg1"/>
              </a:solidFill>
            </a:endParaRPr>
          </a:p>
        </p:txBody>
      </p:sp>
      <p:sp>
        <p:nvSpPr>
          <p:cNvPr id="14" name="Oval Callout 13">
            <a:extLst>
              <a:ext uri="{FF2B5EF4-FFF2-40B4-BE49-F238E27FC236}">
                <a16:creationId xmlns:a16="http://schemas.microsoft.com/office/drawing/2014/main" id="{792A4F02-A69F-6B21-30B7-DFAC7812643B}"/>
              </a:ext>
            </a:extLst>
          </p:cNvPr>
          <p:cNvSpPr/>
          <p:nvPr/>
        </p:nvSpPr>
        <p:spPr>
          <a:xfrm>
            <a:off x="777001" y="2830592"/>
            <a:ext cx="4185291" cy="2388691"/>
          </a:xfrm>
          <a:prstGeom prst="wedgeEllipseCallout">
            <a:avLst/>
          </a:prstGeom>
          <a:solidFill>
            <a:srgbClr val="E4F8FD"/>
          </a:solidFill>
          <a:ln w="38100">
            <a:solidFill>
              <a:srgbClr val="18A3E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0" algn="ctr"/>
            <a:r>
              <a:rPr lang="en-CA" sz="2400" dirty="0">
                <a:solidFill>
                  <a:schemeClr val="tx1"/>
                </a:solidFill>
              </a:rPr>
              <a:t>“the act of making something known or the fact that is made known” </a:t>
            </a:r>
          </a:p>
          <a:p>
            <a:pPr lvl="0" algn="ctr"/>
            <a:r>
              <a:rPr lang="en-CA" sz="1000" dirty="0">
                <a:solidFill>
                  <a:schemeClr val="tx1"/>
                </a:solidFill>
              </a:rPr>
              <a:t>(Cambridge English Dictionary, n.d.)</a:t>
            </a:r>
            <a:endParaRPr lang="en-US" sz="1000" dirty="0">
              <a:solidFill>
                <a:schemeClr val="tx1"/>
              </a:solidFill>
            </a:endParaRPr>
          </a:p>
        </p:txBody>
      </p:sp>
    </p:spTree>
    <p:extLst>
      <p:ext uri="{BB962C8B-B14F-4D97-AF65-F5344CB8AC3E}">
        <p14:creationId xmlns:p14="http://schemas.microsoft.com/office/powerpoint/2010/main" val="23036406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6" name="Freeform: Shape 85">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8" name="Freeform: Shape 87">
            <a:extLst>
              <a:ext uri="{FF2B5EF4-FFF2-40B4-BE49-F238E27FC236}">
                <a16:creationId xmlns:a16="http://schemas.microsoft.com/office/drawing/2014/main" id="{EA67E988-5919-57BB-C7DE-D3EAD38A30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6209925"/>
            <a:ext cx="11155680" cy="45719"/>
          </a:xfrm>
          <a:custGeom>
            <a:avLst/>
            <a:gdLst/>
            <a:ahLst/>
            <a:cxnLst/>
            <a:rect l="l" t="t" r="r" b="b"/>
            <a:pathLst>
              <a:path w="8715708" h="45719">
                <a:moveTo>
                  <a:pt x="0" y="0"/>
                </a:moveTo>
                <a:lnTo>
                  <a:pt x="3694525" y="0"/>
                </a:lnTo>
                <a:lnTo>
                  <a:pt x="5021183" y="0"/>
                </a:lnTo>
                <a:lnTo>
                  <a:pt x="8715708" y="0"/>
                </a:lnTo>
                <a:lnTo>
                  <a:pt x="8715708" y="45719"/>
                </a:lnTo>
                <a:lnTo>
                  <a:pt x="5021183" y="45719"/>
                </a:lnTo>
                <a:lnTo>
                  <a:pt x="3694525" y="45719"/>
                </a:lnTo>
                <a:lnTo>
                  <a:pt x="0" y="4571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90" name="Rectangle 89">
            <a:extLst>
              <a:ext uri="{FF2B5EF4-FFF2-40B4-BE49-F238E27FC236}">
                <a16:creationId xmlns:a16="http://schemas.microsoft.com/office/drawing/2014/main" id="{CD7F9EC8-0E2C-4023-9DD1-73BEF6B80D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A959281-4DA4-88FD-7F01-204651BF6420}"/>
              </a:ext>
            </a:extLst>
          </p:cNvPr>
          <p:cNvSpPr>
            <a:spLocks noGrp="1"/>
          </p:cNvSpPr>
          <p:nvPr>
            <p:ph type="title"/>
          </p:nvPr>
        </p:nvSpPr>
        <p:spPr>
          <a:xfrm>
            <a:off x="521208" y="978408"/>
            <a:ext cx="7565779" cy="1386996"/>
          </a:xfrm>
        </p:spPr>
        <p:txBody>
          <a:bodyPr vert="horz" lIns="91440" tIns="45720" rIns="91440" bIns="45720" rtlCol="0" anchor="t">
            <a:normAutofit/>
          </a:bodyPr>
          <a:lstStyle/>
          <a:p>
            <a:pPr>
              <a:lnSpc>
                <a:spcPct val="90000"/>
              </a:lnSpc>
            </a:pPr>
            <a:r>
              <a:rPr lang="en-US" sz="4600"/>
              <a:t>Why Parental Disclosure?</a:t>
            </a:r>
          </a:p>
        </p:txBody>
      </p:sp>
      <p:sp>
        <p:nvSpPr>
          <p:cNvPr id="28" name="TextBox 27">
            <a:extLst>
              <a:ext uri="{FF2B5EF4-FFF2-40B4-BE49-F238E27FC236}">
                <a16:creationId xmlns:a16="http://schemas.microsoft.com/office/drawing/2014/main" id="{44223681-4300-F810-2C2E-7CE96F8BF50F}"/>
              </a:ext>
            </a:extLst>
          </p:cNvPr>
          <p:cNvSpPr txBox="1"/>
          <p:nvPr/>
        </p:nvSpPr>
        <p:spPr>
          <a:xfrm>
            <a:off x="517868" y="6497529"/>
            <a:ext cx="3900165" cy="347324"/>
          </a:xfrm>
          <a:prstGeom prst="rect">
            <a:avLst/>
          </a:prstGeom>
        </p:spPr>
        <p:txBody>
          <a:bodyPr vert="horz" lIns="91440" tIns="45720" rIns="91440" bIns="45720" rtlCol="0" anchor="t">
            <a:normAutofit fontScale="77500" lnSpcReduction="20000"/>
          </a:bodyPr>
          <a:lstStyle/>
          <a:p>
            <a:pPr>
              <a:lnSpc>
                <a:spcPct val="110000"/>
              </a:lnSpc>
              <a:spcBef>
                <a:spcPts val="1000"/>
              </a:spcBef>
            </a:pPr>
            <a:r>
              <a:rPr lang="en-US" sz="1200" i="1" kern="1200" dirty="0">
                <a:solidFill>
                  <a:schemeClr val="tx1"/>
                </a:solidFill>
                <a:latin typeface="+mn-lt"/>
                <a:ea typeface="+mn-ea"/>
                <a:cs typeface="+mn-cs"/>
              </a:rPr>
              <a:t>Figure 1. Children orphaned due to AIDS deaths (Roser</a:t>
            </a:r>
            <a:r>
              <a:rPr lang="en-US" sz="1200" i="1" dirty="0"/>
              <a:t> </a:t>
            </a:r>
            <a:r>
              <a:rPr lang="en-US" sz="1200" i="1" kern="1200" dirty="0">
                <a:solidFill>
                  <a:schemeClr val="tx1"/>
                </a:solidFill>
                <a:latin typeface="+mn-lt"/>
                <a:ea typeface="+mn-ea"/>
                <a:cs typeface="+mn-cs"/>
              </a:rPr>
              <a:t>&amp; Ritchie, 2023) </a:t>
            </a:r>
          </a:p>
        </p:txBody>
      </p:sp>
      <p:sp>
        <p:nvSpPr>
          <p:cNvPr id="92" name="Freeform: Shape 91">
            <a:extLst>
              <a:ext uri="{FF2B5EF4-FFF2-40B4-BE49-F238E27FC236}">
                <a16:creationId xmlns:a16="http://schemas.microsoft.com/office/drawing/2014/main" id="{DD646702-1788-B97D-918B-46834CD1E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5" name="Picture 14" descr="A graph on a white background&#10;&#10;AI-generated content may be incorrect.">
            <a:extLst>
              <a:ext uri="{FF2B5EF4-FFF2-40B4-BE49-F238E27FC236}">
                <a16:creationId xmlns:a16="http://schemas.microsoft.com/office/drawing/2014/main" id="{B4F99D0E-D9CA-F873-1FE9-1F66C20B2C8D}"/>
              </a:ext>
            </a:extLst>
          </p:cNvPr>
          <p:cNvPicPr>
            <a:picLocks noChangeAspect="1"/>
          </p:cNvPicPr>
          <p:nvPr/>
        </p:nvPicPr>
        <p:blipFill>
          <a:blip r:embed="rId3">
            <a:extLst>
              <a:ext uri="{28A0092B-C50C-407E-A947-70E740481C1C}">
                <a14:useLocalDpi xmlns:a14="http://schemas.microsoft.com/office/drawing/2010/main" val="0"/>
              </a:ext>
            </a:extLst>
          </a:blip>
          <a:srcRect l="-1" r="4" b="644"/>
          <a:stretch>
            <a:fillRect/>
          </a:stretch>
        </p:blipFill>
        <p:spPr>
          <a:xfrm>
            <a:off x="713091" y="2516605"/>
            <a:ext cx="5124952" cy="3615392"/>
          </a:xfrm>
          <a:prstGeom prst="rect">
            <a:avLst/>
          </a:prstGeom>
        </p:spPr>
      </p:pic>
      <p:pic>
        <p:nvPicPr>
          <p:cNvPr id="29" name="Picture 28" descr="A graph of diseased patients&#10;&#10;AI-generated content may be incorrect.">
            <a:extLst>
              <a:ext uri="{FF2B5EF4-FFF2-40B4-BE49-F238E27FC236}">
                <a16:creationId xmlns:a16="http://schemas.microsoft.com/office/drawing/2014/main" id="{4657807B-275D-1D42-18FC-462689E68F14}"/>
              </a:ext>
            </a:extLst>
          </p:cNvPr>
          <p:cNvPicPr>
            <a:picLocks noChangeAspect="1"/>
          </p:cNvPicPr>
          <p:nvPr/>
        </p:nvPicPr>
        <p:blipFill>
          <a:blip r:embed="rId4">
            <a:extLst>
              <a:ext uri="{28A0092B-C50C-407E-A947-70E740481C1C}">
                <a14:useLocalDpi xmlns:a14="http://schemas.microsoft.com/office/drawing/2010/main" val="0"/>
              </a:ext>
            </a:extLst>
          </a:blip>
          <a:srcRect t="-527" r="3" b="-150"/>
          <a:stretch>
            <a:fillRect/>
          </a:stretch>
        </p:blipFill>
        <p:spPr>
          <a:xfrm>
            <a:off x="6294107" y="2516698"/>
            <a:ext cx="5280843" cy="3615392"/>
          </a:xfrm>
          <a:prstGeom prst="rect">
            <a:avLst/>
          </a:prstGeom>
        </p:spPr>
      </p:pic>
      <p:sp>
        <p:nvSpPr>
          <p:cNvPr id="94" name="Freeform: Shape 93">
            <a:extLst>
              <a:ext uri="{FF2B5EF4-FFF2-40B4-BE49-F238E27FC236}">
                <a16:creationId xmlns:a16="http://schemas.microsoft.com/office/drawing/2014/main" id="{F6B4FCA5-23FA-C759-8E23-68410B3505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8" y="6300216"/>
            <a:ext cx="11165482" cy="45719"/>
          </a:xfrm>
          <a:custGeom>
            <a:avLst/>
            <a:gdLst>
              <a:gd name="connsiteX0" fmla="*/ 0 w 11165482"/>
              <a:gd name="connsiteY0" fmla="*/ 0 h 45719"/>
              <a:gd name="connsiteX1" fmla="*/ 3694525 w 11165482"/>
              <a:gd name="connsiteY1" fmla="*/ 0 h 45719"/>
              <a:gd name="connsiteX2" fmla="*/ 5021183 w 11165482"/>
              <a:gd name="connsiteY2" fmla="*/ 0 h 45719"/>
              <a:gd name="connsiteX3" fmla="*/ 6144299 w 11165482"/>
              <a:gd name="connsiteY3" fmla="*/ 0 h 45719"/>
              <a:gd name="connsiteX4" fmla="*/ 8715708 w 11165482"/>
              <a:gd name="connsiteY4" fmla="*/ 0 h 45719"/>
              <a:gd name="connsiteX5" fmla="*/ 11165482 w 11165482"/>
              <a:gd name="connsiteY5" fmla="*/ 0 h 45719"/>
              <a:gd name="connsiteX6" fmla="*/ 11165482 w 11165482"/>
              <a:gd name="connsiteY6" fmla="*/ 45719 h 45719"/>
              <a:gd name="connsiteX7" fmla="*/ 8715708 w 11165482"/>
              <a:gd name="connsiteY7" fmla="*/ 45719 h 45719"/>
              <a:gd name="connsiteX8" fmla="*/ 6144299 w 11165482"/>
              <a:gd name="connsiteY8" fmla="*/ 45719 h 45719"/>
              <a:gd name="connsiteX9" fmla="*/ 5021183 w 11165482"/>
              <a:gd name="connsiteY9" fmla="*/ 45719 h 45719"/>
              <a:gd name="connsiteX10" fmla="*/ 3694525 w 11165482"/>
              <a:gd name="connsiteY10" fmla="*/ 45719 h 45719"/>
              <a:gd name="connsiteX11" fmla="*/ 0 w 11165482"/>
              <a:gd name="connsiteY11" fmla="*/ 45719 h 45719"/>
              <a:gd name="connsiteX0" fmla="*/ 0 w 11165482"/>
              <a:gd name="connsiteY0" fmla="*/ 0 h 45719"/>
              <a:gd name="connsiteX1" fmla="*/ 3694525 w 11165482"/>
              <a:gd name="connsiteY1" fmla="*/ 0 h 45719"/>
              <a:gd name="connsiteX2" fmla="*/ 6144299 w 11165482"/>
              <a:gd name="connsiteY2" fmla="*/ 0 h 45719"/>
              <a:gd name="connsiteX3" fmla="*/ 8715708 w 11165482"/>
              <a:gd name="connsiteY3" fmla="*/ 0 h 45719"/>
              <a:gd name="connsiteX4" fmla="*/ 11165482 w 11165482"/>
              <a:gd name="connsiteY4" fmla="*/ 0 h 45719"/>
              <a:gd name="connsiteX5" fmla="*/ 11165482 w 11165482"/>
              <a:gd name="connsiteY5" fmla="*/ 45719 h 45719"/>
              <a:gd name="connsiteX6" fmla="*/ 8715708 w 11165482"/>
              <a:gd name="connsiteY6" fmla="*/ 45719 h 45719"/>
              <a:gd name="connsiteX7" fmla="*/ 6144299 w 11165482"/>
              <a:gd name="connsiteY7" fmla="*/ 45719 h 45719"/>
              <a:gd name="connsiteX8" fmla="*/ 5021183 w 11165482"/>
              <a:gd name="connsiteY8" fmla="*/ 45719 h 45719"/>
              <a:gd name="connsiteX9" fmla="*/ 3694525 w 11165482"/>
              <a:gd name="connsiteY9" fmla="*/ 45719 h 45719"/>
              <a:gd name="connsiteX10" fmla="*/ 0 w 11165482"/>
              <a:gd name="connsiteY10" fmla="*/ 45719 h 45719"/>
              <a:gd name="connsiteX11" fmla="*/ 0 w 11165482"/>
              <a:gd name="connsiteY11" fmla="*/ 0 h 45719"/>
              <a:gd name="connsiteX0" fmla="*/ 0 w 11165482"/>
              <a:gd name="connsiteY0" fmla="*/ 0 h 45719"/>
              <a:gd name="connsiteX1" fmla="*/ 3694525 w 11165482"/>
              <a:gd name="connsiteY1" fmla="*/ 0 h 45719"/>
              <a:gd name="connsiteX2" fmla="*/ 6144299 w 11165482"/>
              <a:gd name="connsiteY2" fmla="*/ 0 h 45719"/>
              <a:gd name="connsiteX3" fmla="*/ 8715708 w 11165482"/>
              <a:gd name="connsiteY3" fmla="*/ 0 h 45719"/>
              <a:gd name="connsiteX4" fmla="*/ 11165482 w 11165482"/>
              <a:gd name="connsiteY4" fmla="*/ 0 h 45719"/>
              <a:gd name="connsiteX5" fmla="*/ 11165482 w 11165482"/>
              <a:gd name="connsiteY5" fmla="*/ 45719 h 45719"/>
              <a:gd name="connsiteX6" fmla="*/ 8715708 w 11165482"/>
              <a:gd name="connsiteY6" fmla="*/ 45719 h 45719"/>
              <a:gd name="connsiteX7" fmla="*/ 6144299 w 11165482"/>
              <a:gd name="connsiteY7" fmla="*/ 45719 h 45719"/>
              <a:gd name="connsiteX8" fmla="*/ 5021183 w 11165482"/>
              <a:gd name="connsiteY8" fmla="*/ 45719 h 45719"/>
              <a:gd name="connsiteX9" fmla="*/ 0 w 11165482"/>
              <a:gd name="connsiteY9" fmla="*/ 45719 h 45719"/>
              <a:gd name="connsiteX10" fmla="*/ 0 w 11165482"/>
              <a:gd name="connsiteY10" fmla="*/ 0 h 45719"/>
              <a:gd name="connsiteX0" fmla="*/ 0 w 11165482"/>
              <a:gd name="connsiteY0" fmla="*/ 0 h 45719"/>
              <a:gd name="connsiteX1" fmla="*/ 6144299 w 11165482"/>
              <a:gd name="connsiteY1" fmla="*/ 0 h 45719"/>
              <a:gd name="connsiteX2" fmla="*/ 8715708 w 11165482"/>
              <a:gd name="connsiteY2" fmla="*/ 0 h 45719"/>
              <a:gd name="connsiteX3" fmla="*/ 11165482 w 11165482"/>
              <a:gd name="connsiteY3" fmla="*/ 0 h 45719"/>
              <a:gd name="connsiteX4" fmla="*/ 11165482 w 11165482"/>
              <a:gd name="connsiteY4" fmla="*/ 45719 h 45719"/>
              <a:gd name="connsiteX5" fmla="*/ 8715708 w 11165482"/>
              <a:gd name="connsiteY5" fmla="*/ 45719 h 45719"/>
              <a:gd name="connsiteX6" fmla="*/ 6144299 w 11165482"/>
              <a:gd name="connsiteY6" fmla="*/ 45719 h 45719"/>
              <a:gd name="connsiteX7" fmla="*/ 5021183 w 11165482"/>
              <a:gd name="connsiteY7" fmla="*/ 45719 h 45719"/>
              <a:gd name="connsiteX8" fmla="*/ 0 w 11165482"/>
              <a:gd name="connsiteY8" fmla="*/ 45719 h 45719"/>
              <a:gd name="connsiteX9" fmla="*/ 0 w 11165482"/>
              <a:gd name="connsiteY9" fmla="*/ 0 h 45719"/>
              <a:gd name="connsiteX0" fmla="*/ 0 w 11165482"/>
              <a:gd name="connsiteY0" fmla="*/ 0 h 45719"/>
              <a:gd name="connsiteX1" fmla="*/ 6144299 w 11165482"/>
              <a:gd name="connsiteY1" fmla="*/ 0 h 45719"/>
              <a:gd name="connsiteX2" fmla="*/ 8715708 w 11165482"/>
              <a:gd name="connsiteY2" fmla="*/ 0 h 45719"/>
              <a:gd name="connsiteX3" fmla="*/ 11165482 w 11165482"/>
              <a:gd name="connsiteY3" fmla="*/ 0 h 45719"/>
              <a:gd name="connsiteX4" fmla="*/ 11165482 w 11165482"/>
              <a:gd name="connsiteY4" fmla="*/ 45719 h 45719"/>
              <a:gd name="connsiteX5" fmla="*/ 8715708 w 11165482"/>
              <a:gd name="connsiteY5" fmla="*/ 45719 h 45719"/>
              <a:gd name="connsiteX6" fmla="*/ 5021183 w 11165482"/>
              <a:gd name="connsiteY6" fmla="*/ 45719 h 45719"/>
              <a:gd name="connsiteX7" fmla="*/ 0 w 11165482"/>
              <a:gd name="connsiteY7" fmla="*/ 45719 h 45719"/>
              <a:gd name="connsiteX8" fmla="*/ 0 w 11165482"/>
              <a:gd name="connsiteY8" fmla="*/ 0 h 45719"/>
              <a:gd name="connsiteX0" fmla="*/ 0 w 11165482"/>
              <a:gd name="connsiteY0" fmla="*/ 0 h 45719"/>
              <a:gd name="connsiteX1" fmla="*/ 8715708 w 11165482"/>
              <a:gd name="connsiteY1" fmla="*/ 0 h 45719"/>
              <a:gd name="connsiteX2" fmla="*/ 11165482 w 11165482"/>
              <a:gd name="connsiteY2" fmla="*/ 0 h 45719"/>
              <a:gd name="connsiteX3" fmla="*/ 11165482 w 11165482"/>
              <a:gd name="connsiteY3" fmla="*/ 45719 h 45719"/>
              <a:gd name="connsiteX4" fmla="*/ 8715708 w 11165482"/>
              <a:gd name="connsiteY4" fmla="*/ 45719 h 45719"/>
              <a:gd name="connsiteX5" fmla="*/ 5021183 w 11165482"/>
              <a:gd name="connsiteY5" fmla="*/ 45719 h 45719"/>
              <a:gd name="connsiteX6" fmla="*/ 0 w 11165482"/>
              <a:gd name="connsiteY6" fmla="*/ 45719 h 45719"/>
              <a:gd name="connsiteX7" fmla="*/ 0 w 11165482"/>
              <a:gd name="connsiteY7" fmla="*/ 0 h 45719"/>
              <a:gd name="connsiteX0" fmla="*/ 0 w 11165482"/>
              <a:gd name="connsiteY0" fmla="*/ 0 h 45719"/>
              <a:gd name="connsiteX1" fmla="*/ 8715708 w 11165482"/>
              <a:gd name="connsiteY1" fmla="*/ 0 h 45719"/>
              <a:gd name="connsiteX2" fmla="*/ 11165482 w 11165482"/>
              <a:gd name="connsiteY2" fmla="*/ 0 h 45719"/>
              <a:gd name="connsiteX3" fmla="*/ 11165482 w 11165482"/>
              <a:gd name="connsiteY3" fmla="*/ 45719 h 45719"/>
              <a:gd name="connsiteX4" fmla="*/ 8715708 w 11165482"/>
              <a:gd name="connsiteY4" fmla="*/ 45719 h 45719"/>
              <a:gd name="connsiteX5" fmla="*/ 0 w 11165482"/>
              <a:gd name="connsiteY5" fmla="*/ 45719 h 45719"/>
              <a:gd name="connsiteX6" fmla="*/ 0 w 11165482"/>
              <a:gd name="connsiteY6" fmla="*/ 0 h 45719"/>
              <a:gd name="connsiteX0" fmla="*/ 0 w 11165482"/>
              <a:gd name="connsiteY0" fmla="*/ 0 h 45719"/>
              <a:gd name="connsiteX1" fmla="*/ 8715708 w 11165482"/>
              <a:gd name="connsiteY1" fmla="*/ 0 h 45719"/>
              <a:gd name="connsiteX2" fmla="*/ 11165482 w 11165482"/>
              <a:gd name="connsiteY2" fmla="*/ 0 h 45719"/>
              <a:gd name="connsiteX3" fmla="*/ 11165482 w 11165482"/>
              <a:gd name="connsiteY3" fmla="*/ 45719 h 45719"/>
              <a:gd name="connsiteX4" fmla="*/ 0 w 11165482"/>
              <a:gd name="connsiteY4" fmla="*/ 45719 h 45719"/>
              <a:gd name="connsiteX5" fmla="*/ 0 w 11165482"/>
              <a:gd name="connsiteY5" fmla="*/ 0 h 45719"/>
              <a:gd name="connsiteX0" fmla="*/ 0 w 11165482"/>
              <a:gd name="connsiteY0" fmla="*/ 0 h 45719"/>
              <a:gd name="connsiteX1" fmla="*/ 11165482 w 11165482"/>
              <a:gd name="connsiteY1" fmla="*/ 0 h 45719"/>
              <a:gd name="connsiteX2" fmla="*/ 11165482 w 11165482"/>
              <a:gd name="connsiteY2" fmla="*/ 45719 h 45719"/>
              <a:gd name="connsiteX3" fmla="*/ 0 w 11165482"/>
              <a:gd name="connsiteY3" fmla="*/ 45719 h 45719"/>
              <a:gd name="connsiteX4" fmla="*/ 0 w 11165482"/>
              <a:gd name="connsiteY4" fmla="*/ 0 h 45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65482" h="45719">
                <a:moveTo>
                  <a:pt x="0" y="0"/>
                </a:moveTo>
                <a:lnTo>
                  <a:pt x="11165482" y="0"/>
                </a:lnTo>
                <a:lnTo>
                  <a:pt x="11165482" y="45719"/>
                </a:lnTo>
                <a:lnTo>
                  <a:pt x="0" y="45719"/>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extBox 2">
            <a:extLst>
              <a:ext uri="{FF2B5EF4-FFF2-40B4-BE49-F238E27FC236}">
                <a16:creationId xmlns:a16="http://schemas.microsoft.com/office/drawing/2014/main" id="{4A255E14-1E35-43C7-4CAD-D2297B4C5031}"/>
              </a:ext>
            </a:extLst>
          </p:cNvPr>
          <p:cNvSpPr txBox="1"/>
          <p:nvPr/>
        </p:nvSpPr>
        <p:spPr>
          <a:xfrm>
            <a:off x="6294107" y="6497529"/>
            <a:ext cx="4622937" cy="347324"/>
          </a:xfrm>
          <a:prstGeom prst="rect">
            <a:avLst/>
          </a:prstGeom>
        </p:spPr>
        <p:txBody>
          <a:bodyPr vert="horz" lIns="91440" tIns="45720" rIns="91440" bIns="45720" rtlCol="0" anchor="t">
            <a:normAutofit fontScale="77500" lnSpcReduction="20000"/>
          </a:bodyPr>
          <a:lstStyle/>
          <a:p>
            <a:pPr>
              <a:lnSpc>
                <a:spcPct val="110000"/>
              </a:lnSpc>
              <a:spcBef>
                <a:spcPts val="1000"/>
              </a:spcBef>
            </a:pPr>
            <a:r>
              <a:rPr lang="en-US" sz="1200" i="1" kern="1200" dirty="0">
                <a:solidFill>
                  <a:schemeClr val="tx1"/>
                </a:solidFill>
                <a:latin typeface="+mn-lt"/>
                <a:ea typeface="+mn-ea"/>
                <a:cs typeface="+mn-cs"/>
              </a:rPr>
              <a:t>Figure 2. New cases, deaths, and people living with HIV/AIDS (Roser</a:t>
            </a:r>
            <a:r>
              <a:rPr lang="en-US" sz="1200" i="1" dirty="0"/>
              <a:t> </a:t>
            </a:r>
            <a:r>
              <a:rPr lang="en-US" sz="1200" i="1" kern="1200" dirty="0">
                <a:solidFill>
                  <a:schemeClr val="tx1"/>
                </a:solidFill>
                <a:latin typeface="+mn-lt"/>
                <a:ea typeface="+mn-ea"/>
                <a:cs typeface="+mn-cs"/>
              </a:rPr>
              <a:t>&amp; Ritchie, 2023) </a:t>
            </a:r>
          </a:p>
        </p:txBody>
      </p:sp>
      <p:sp>
        <p:nvSpPr>
          <p:cNvPr id="4" name="Rectangle 3">
            <a:extLst>
              <a:ext uri="{FF2B5EF4-FFF2-40B4-BE49-F238E27FC236}">
                <a16:creationId xmlns:a16="http://schemas.microsoft.com/office/drawing/2014/main" id="{E62451F2-FAAC-34DF-6BB3-06A73146E654}"/>
              </a:ext>
            </a:extLst>
          </p:cNvPr>
          <p:cNvSpPr/>
          <p:nvPr/>
        </p:nvSpPr>
        <p:spPr>
          <a:xfrm>
            <a:off x="2292130" y="3009512"/>
            <a:ext cx="2125903"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solidFill>
                  <a:srgbClr val="18A3E0"/>
                </a:solidFill>
                <a:effectLst/>
              </a:rPr>
              <a:t>14.1M</a:t>
            </a:r>
          </a:p>
        </p:txBody>
      </p:sp>
      <p:sp>
        <p:nvSpPr>
          <p:cNvPr id="5" name="Rectangle 4">
            <a:extLst>
              <a:ext uri="{FF2B5EF4-FFF2-40B4-BE49-F238E27FC236}">
                <a16:creationId xmlns:a16="http://schemas.microsoft.com/office/drawing/2014/main" id="{B8D7EF99-C8D4-EA9F-F30C-8BC04A16DB4D}"/>
              </a:ext>
            </a:extLst>
          </p:cNvPr>
          <p:cNvSpPr/>
          <p:nvPr/>
        </p:nvSpPr>
        <p:spPr>
          <a:xfrm>
            <a:off x="7677613" y="3017127"/>
            <a:ext cx="2513830"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solidFill>
                  <a:srgbClr val="18A3E0"/>
                </a:solidFill>
                <a:effectLst/>
              </a:rPr>
              <a:t>40.04M</a:t>
            </a:r>
          </a:p>
        </p:txBody>
      </p:sp>
    </p:spTree>
    <p:extLst>
      <p:ext uri="{BB962C8B-B14F-4D97-AF65-F5344CB8AC3E}">
        <p14:creationId xmlns:p14="http://schemas.microsoft.com/office/powerpoint/2010/main" val="35665108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4" name="Rectangle 13">
            <a:extLst>
              <a:ext uri="{FF2B5EF4-FFF2-40B4-BE49-F238E27FC236}">
                <a16:creationId xmlns:a16="http://schemas.microsoft.com/office/drawing/2014/main" id="{6D16C4DE-5FF1-8D34-BBA1-FC43F31556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254E20EC-DF59-0DEA-05ED-092494B27E8B}"/>
              </a:ext>
            </a:extLst>
          </p:cNvPr>
          <p:cNvSpPr>
            <a:spLocks noGrp="1"/>
          </p:cNvSpPr>
          <p:nvPr>
            <p:ph type="title"/>
          </p:nvPr>
        </p:nvSpPr>
        <p:spPr>
          <a:xfrm>
            <a:off x="521208" y="978408"/>
            <a:ext cx="3520440" cy="1773936"/>
          </a:xfrm>
        </p:spPr>
        <p:txBody>
          <a:bodyPr vert="horz" lIns="91440" tIns="45720" rIns="91440" bIns="45720" rtlCol="0" anchor="t">
            <a:normAutofit/>
          </a:bodyPr>
          <a:lstStyle/>
          <a:p>
            <a:r>
              <a:rPr lang="en-US" sz="4000" b="1" kern="1200">
                <a:solidFill>
                  <a:schemeClr val="tx1"/>
                </a:solidFill>
                <a:latin typeface="+mj-lt"/>
                <a:ea typeface="+mj-ea"/>
                <a:cs typeface="+mj-cs"/>
              </a:rPr>
              <a:t>Research Questions</a:t>
            </a:r>
          </a:p>
        </p:txBody>
      </p:sp>
      <p:sp>
        <p:nvSpPr>
          <p:cNvPr id="16" name="Rectangle 15">
            <a:extLst>
              <a:ext uri="{FF2B5EF4-FFF2-40B4-BE49-F238E27FC236}">
                <a16:creationId xmlns:a16="http://schemas.microsoft.com/office/drawing/2014/main" id="{06695334-1C63-71B0-DABC-EFEFD76F19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3422011"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18" name="Rectangle 17">
            <a:extLst>
              <a:ext uri="{FF2B5EF4-FFF2-40B4-BE49-F238E27FC236}">
                <a16:creationId xmlns:a16="http://schemas.microsoft.com/office/drawing/2014/main" id="{BFAFCE06-D968-1CC9-52AA-715CC03410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0" y="612648"/>
            <a:ext cx="7104888"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graphicFrame>
        <p:nvGraphicFramePr>
          <p:cNvPr id="7" name="Diagram 6">
            <a:extLst>
              <a:ext uri="{FF2B5EF4-FFF2-40B4-BE49-F238E27FC236}">
                <a16:creationId xmlns:a16="http://schemas.microsoft.com/office/drawing/2014/main" id="{F7089A49-9DFF-B00A-F209-6637727F45BD}"/>
              </a:ext>
            </a:extLst>
          </p:cNvPr>
          <p:cNvGraphicFramePr/>
          <p:nvPr>
            <p:extLst>
              <p:ext uri="{D42A27DB-BD31-4B8C-83A1-F6EECF244321}">
                <p14:modId xmlns:p14="http://schemas.microsoft.com/office/powerpoint/2010/main" val="1878683880"/>
              </p:ext>
            </p:extLst>
          </p:nvPr>
        </p:nvGraphicFramePr>
        <p:xfrm>
          <a:off x="4572000" y="1033272"/>
          <a:ext cx="7104888" cy="53126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091751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ADE57300-C7FF-4578-99A0-42B0295B1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B8F8250-7A81-4A19-87AD-FFB2CE4E39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99F38FC-2DEA-2647-C409-EF75720C1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2C1A60A5-59AE-F981-7E1C-9B97C62717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23">
            <a:extLst>
              <a:ext uri="{FF2B5EF4-FFF2-40B4-BE49-F238E27FC236}">
                <a16:creationId xmlns:a16="http://schemas.microsoft.com/office/drawing/2014/main" id="{4E17AA97-89A7-45C1-B813-BFF6C23D7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A91E908F-EF1E-2FDB-BE4D-3F4C56B2F6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F7A2980E-8F82-6B7D-A838-277407403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1208" y="6299535"/>
            <a:ext cx="11155680" cy="4646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37729D40-3BB6-7684-1259-9B9C1B63C257}"/>
              </a:ext>
            </a:extLst>
          </p:cNvPr>
          <p:cNvSpPr>
            <a:spLocks noGrp="1"/>
          </p:cNvSpPr>
          <p:nvPr>
            <p:ph type="title"/>
          </p:nvPr>
        </p:nvSpPr>
        <p:spPr>
          <a:xfrm>
            <a:off x="517870" y="978408"/>
            <a:ext cx="5021182" cy="923331"/>
          </a:xfrm>
        </p:spPr>
        <p:txBody>
          <a:bodyPr/>
          <a:lstStyle/>
          <a:p>
            <a:r>
              <a:rPr lang="en-US" dirty="0"/>
              <a:t>Data Set</a:t>
            </a:r>
          </a:p>
        </p:txBody>
      </p:sp>
      <p:sp>
        <p:nvSpPr>
          <p:cNvPr id="8" name="Rectangle 7">
            <a:extLst>
              <a:ext uri="{FF2B5EF4-FFF2-40B4-BE49-F238E27FC236}">
                <a16:creationId xmlns:a16="http://schemas.microsoft.com/office/drawing/2014/main" id="{21CA25C1-0D50-B594-D205-78EA6B25C195}"/>
              </a:ext>
            </a:extLst>
          </p:cNvPr>
          <p:cNvSpPr/>
          <p:nvPr/>
        </p:nvSpPr>
        <p:spPr>
          <a:xfrm>
            <a:off x="943908" y="2314419"/>
            <a:ext cx="1584360" cy="1569660"/>
          </a:xfrm>
          <a:prstGeom prst="rect">
            <a:avLst/>
          </a:prstGeom>
          <a:noFill/>
        </p:spPr>
        <p:txBody>
          <a:bodyPr wrap="square" lIns="91440" tIns="45720" rIns="91440" bIns="45720">
            <a:spAutoFit/>
          </a:bodyPr>
          <a:lstStyle/>
          <a:p>
            <a:pPr algn="ctr"/>
            <a:r>
              <a:rPr lang="en-US" sz="9600" b="1" cap="none" spc="0" dirty="0">
                <a:ln w="12700" cmpd="sng">
                  <a:solidFill>
                    <a:schemeClr val="accent4"/>
                  </a:solidFill>
                  <a:prstDash val="solid"/>
                </a:ln>
                <a:solidFill>
                  <a:srgbClr val="014B85"/>
                </a:solidFill>
                <a:effectLst/>
              </a:rPr>
              <a:t>11</a:t>
            </a:r>
          </a:p>
        </p:txBody>
      </p:sp>
      <p:sp>
        <p:nvSpPr>
          <p:cNvPr id="9" name="Rectangle 8">
            <a:extLst>
              <a:ext uri="{FF2B5EF4-FFF2-40B4-BE49-F238E27FC236}">
                <a16:creationId xmlns:a16="http://schemas.microsoft.com/office/drawing/2014/main" id="{157BEBE8-8D4C-55CA-318D-A18EF19B5FD7}"/>
              </a:ext>
            </a:extLst>
          </p:cNvPr>
          <p:cNvSpPr/>
          <p:nvPr/>
        </p:nvSpPr>
        <p:spPr>
          <a:xfrm>
            <a:off x="526869" y="3643799"/>
            <a:ext cx="572593"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solidFill>
                  <a:srgbClr val="18A3E0"/>
                </a:solidFill>
                <a:effectLst/>
              </a:rPr>
              <a:t>4</a:t>
            </a:r>
          </a:p>
        </p:txBody>
      </p:sp>
      <p:sp>
        <p:nvSpPr>
          <p:cNvPr id="10" name="Rectangle 9">
            <a:extLst>
              <a:ext uri="{FF2B5EF4-FFF2-40B4-BE49-F238E27FC236}">
                <a16:creationId xmlns:a16="http://schemas.microsoft.com/office/drawing/2014/main" id="{13EE4928-F8AC-7D37-E757-12002A7F055D}"/>
              </a:ext>
            </a:extLst>
          </p:cNvPr>
          <p:cNvSpPr/>
          <p:nvPr/>
        </p:nvSpPr>
        <p:spPr>
          <a:xfrm>
            <a:off x="517870" y="4228643"/>
            <a:ext cx="572593"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solidFill>
                  <a:srgbClr val="18A3E0"/>
                </a:solidFill>
                <a:effectLst/>
              </a:rPr>
              <a:t>4</a:t>
            </a:r>
          </a:p>
        </p:txBody>
      </p:sp>
      <p:sp>
        <p:nvSpPr>
          <p:cNvPr id="12" name="Rectangle 11">
            <a:extLst>
              <a:ext uri="{FF2B5EF4-FFF2-40B4-BE49-F238E27FC236}">
                <a16:creationId xmlns:a16="http://schemas.microsoft.com/office/drawing/2014/main" id="{7E465124-3A43-0CF9-733C-290B7A9317C4}"/>
              </a:ext>
            </a:extLst>
          </p:cNvPr>
          <p:cNvSpPr/>
          <p:nvPr/>
        </p:nvSpPr>
        <p:spPr>
          <a:xfrm>
            <a:off x="2528059" y="4582852"/>
            <a:ext cx="572593"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solidFill>
                  <a:srgbClr val="18A3E0"/>
                </a:solidFill>
                <a:effectLst/>
              </a:rPr>
              <a:t>1</a:t>
            </a:r>
          </a:p>
        </p:txBody>
      </p:sp>
      <p:sp>
        <p:nvSpPr>
          <p:cNvPr id="13" name="Rectangle 12">
            <a:extLst>
              <a:ext uri="{FF2B5EF4-FFF2-40B4-BE49-F238E27FC236}">
                <a16:creationId xmlns:a16="http://schemas.microsoft.com/office/drawing/2014/main" id="{B62CEB2F-A651-EED7-207D-1FC6D217EE01}"/>
              </a:ext>
            </a:extLst>
          </p:cNvPr>
          <p:cNvSpPr/>
          <p:nvPr/>
        </p:nvSpPr>
        <p:spPr>
          <a:xfrm>
            <a:off x="2528059" y="3983618"/>
            <a:ext cx="572593" cy="923330"/>
          </a:xfrm>
          <a:prstGeom prst="rect">
            <a:avLst/>
          </a:prstGeom>
          <a:noFill/>
        </p:spPr>
        <p:txBody>
          <a:bodyPr wrap="none" lIns="91440" tIns="45720" rIns="91440" bIns="45720">
            <a:spAutoFit/>
          </a:bodyPr>
          <a:lstStyle/>
          <a:p>
            <a:pPr algn="ctr"/>
            <a:r>
              <a:rPr lang="en-US" sz="5400" b="1" cap="none" spc="0" dirty="0">
                <a:ln w="12700" cmpd="sng">
                  <a:solidFill>
                    <a:schemeClr val="accent4"/>
                  </a:solidFill>
                  <a:prstDash val="solid"/>
                </a:ln>
                <a:solidFill>
                  <a:srgbClr val="18A3E0"/>
                </a:solidFill>
                <a:effectLst/>
              </a:rPr>
              <a:t>2</a:t>
            </a:r>
          </a:p>
        </p:txBody>
      </p:sp>
      <p:sp>
        <p:nvSpPr>
          <p:cNvPr id="14" name="TextBox 13">
            <a:extLst>
              <a:ext uri="{FF2B5EF4-FFF2-40B4-BE49-F238E27FC236}">
                <a16:creationId xmlns:a16="http://schemas.microsoft.com/office/drawing/2014/main" id="{712CFAC4-DE06-2520-6DDA-F027FE77138E}"/>
              </a:ext>
            </a:extLst>
          </p:cNvPr>
          <p:cNvSpPr txBox="1"/>
          <p:nvPr/>
        </p:nvSpPr>
        <p:spPr>
          <a:xfrm>
            <a:off x="968143" y="3853834"/>
            <a:ext cx="2503715" cy="369332"/>
          </a:xfrm>
          <a:prstGeom prst="rect">
            <a:avLst/>
          </a:prstGeom>
          <a:noFill/>
        </p:spPr>
        <p:txBody>
          <a:bodyPr wrap="square">
            <a:spAutoFit/>
          </a:bodyPr>
          <a:lstStyle/>
          <a:p>
            <a:pPr lvl="0"/>
            <a:r>
              <a:rPr lang="en-US" dirty="0"/>
              <a:t>Qualitative Studies</a:t>
            </a:r>
          </a:p>
        </p:txBody>
      </p:sp>
      <p:sp>
        <p:nvSpPr>
          <p:cNvPr id="15" name="TextBox 14">
            <a:extLst>
              <a:ext uri="{FF2B5EF4-FFF2-40B4-BE49-F238E27FC236}">
                <a16:creationId xmlns:a16="http://schemas.microsoft.com/office/drawing/2014/main" id="{9C51B2FA-C4C3-6353-B16E-EA7240BFAA27}"/>
              </a:ext>
            </a:extLst>
          </p:cNvPr>
          <p:cNvSpPr txBox="1"/>
          <p:nvPr/>
        </p:nvSpPr>
        <p:spPr>
          <a:xfrm>
            <a:off x="968143" y="4390401"/>
            <a:ext cx="2503714" cy="646331"/>
          </a:xfrm>
          <a:prstGeom prst="rect">
            <a:avLst/>
          </a:prstGeom>
          <a:noFill/>
        </p:spPr>
        <p:txBody>
          <a:bodyPr wrap="square">
            <a:spAutoFit/>
          </a:bodyPr>
          <a:lstStyle/>
          <a:p>
            <a:pPr lvl="0"/>
            <a:r>
              <a:rPr lang="en-US" dirty="0"/>
              <a:t>Mixed-methods Studies</a:t>
            </a:r>
          </a:p>
        </p:txBody>
      </p:sp>
      <p:sp>
        <p:nvSpPr>
          <p:cNvPr id="17" name="TextBox 16">
            <a:extLst>
              <a:ext uri="{FF2B5EF4-FFF2-40B4-BE49-F238E27FC236}">
                <a16:creationId xmlns:a16="http://schemas.microsoft.com/office/drawing/2014/main" id="{61222899-FEFE-3418-DB09-4AE3A5E122F0}"/>
              </a:ext>
            </a:extLst>
          </p:cNvPr>
          <p:cNvSpPr txBox="1"/>
          <p:nvPr/>
        </p:nvSpPr>
        <p:spPr>
          <a:xfrm>
            <a:off x="2969337" y="4137240"/>
            <a:ext cx="2503715" cy="646331"/>
          </a:xfrm>
          <a:prstGeom prst="rect">
            <a:avLst/>
          </a:prstGeom>
          <a:noFill/>
        </p:spPr>
        <p:txBody>
          <a:bodyPr wrap="square">
            <a:spAutoFit/>
          </a:bodyPr>
          <a:lstStyle/>
          <a:p>
            <a:pPr lvl="0"/>
            <a:r>
              <a:rPr lang="en-US" dirty="0"/>
              <a:t>Randomized Controlled Trials</a:t>
            </a:r>
          </a:p>
        </p:txBody>
      </p:sp>
      <p:sp>
        <p:nvSpPr>
          <p:cNvPr id="19" name="TextBox 18">
            <a:extLst>
              <a:ext uri="{FF2B5EF4-FFF2-40B4-BE49-F238E27FC236}">
                <a16:creationId xmlns:a16="http://schemas.microsoft.com/office/drawing/2014/main" id="{AD36635B-6BD1-BADE-8C0C-C0E81435E809}"/>
              </a:ext>
            </a:extLst>
          </p:cNvPr>
          <p:cNvSpPr txBox="1"/>
          <p:nvPr/>
        </p:nvSpPr>
        <p:spPr>
          <a:xfrm>
            <a:off x="2969336" y="4713566"/>
            <a:ext cx="2503715" cy="646331"/>
          </a:xfrm>
          <a:prstGeom prst="rect">
            <a:avLst/>
          </a:prstGeom>
          <a:noFill/>
        </p:spPr>
        <p:txBody>
          <a:bodyPr wrap="square">
            <a:spAutoFit/>
          </a:bodyPr>
          <a:lstStyle/>
          <a:p>
            <a:pPr lvl="0"/>
            <a:r>
              <a:rPr lang="en-US" dirty="0"/>
              <a:t>Systematic Literature Review</a:t>
            </a:r>
          </a:p>
        </p:txBody>
      </p:sp>
      <p:sp>
        <p:nvSpPr>
          <p:cNvPr id="21" name="TextBox 20">
            <a:extLst>
              <a:ext uri="{FF2B5EF4-FFF2-40B4-BE49-F238E27FC236}">
                <a16:creationId xmlns:a16="http://schemas.microsoft.com/office/drawing/2014/main" id="{17E21F64-BC4B-815A-1EB0-25BF67B4DC7E}"/>
              </a:ext>
            </a:extLst>
          </p:cNvPr>
          <p:cNvSpPr txBox="1"/>
          <p:nvPr/>
        </p:nvSpPr>
        <p:spPr>
          <a:xfrm>
            <a:off x="2243951" y="2557801"/>
            <a:ext cx="2122715" cy="954107"/>
          </a:xfrm>
          <a:prstGeom prst="rect">
            <a:avLst/>
          </a:prstGeom>
          <a:noFill/>
        </p:spPr>
        <p:txBody>
          <a:bodyPr wrap="square">
            <a:spAutoFit/>
          </a:bodyPr>
          <a:lstStyle/>
          <a:p>
            <a:pPr lvl="0"/>
            <a:r>
              <a:rPr lang="en-US" sz="2800" dirty="0"/>
              <a:t>Research Studies</a:t>
            </a:r>
          </a:p>
        </p:txBody>
      </p:sp>
      <p:sp>
        <p:nvSpPr>
          <p:cNvPr id="23" name="Rectangle 22">
            <a:extLst>
              <a:ext uri="{FF2B5EF4-FFF2-40B4-BE49-F238E27FC236}">
                <a16:creationId xmlns:a16="http://schemas.microsoft.com/office/drawing/2014/main" id="{D96166B8-49FE-1E4C-5F2E-8FAB3AA4D8FE}"/>
              </a:ext>
            </a:extLst>
          </p:cNvPr>
          <p:cNvSpPr/>
          <p:nvPr/>
        </p:nvSpPr>
        <p:spPr>
          <a:xfrm>
            <a:off x="6652950" y="978408"/>
            <a:ext cx="3890809" cy="923330"/>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cap="none" spc="0" dirty="0">
                <a:ln/>
                <a:solidFill>
                  <a:srgbClr val="18A3E0"/>
                </a:solidFill>
                <a:effectLst/>
              </a:rPr>
              <a:t>2002 - 2023</a:t>
            </a:r>
          </a:p>
        </p:txBody>
      </p:sp>
      <p:pic>
        <p:nvPicPr>
          <p:cNvPr id="25" name="Picture 2" descr="United-States Icons - Free SVG &amp; PNG ...">
            <a:extLst>
              <a:ext uri="{FF2B5EF4-FFF2-40B4-BE49-F238E27FC236}">
                <a16:creationId xmlns:a16="http://schemas.microsoft.com/office/drawing/2014/main" id="{18BDF14B-C3CB-7C98-0C4C-49D88E3808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30374" y="3469219"/>
            <a:ext cx="1476052" cy="147605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4" descr="Canada Map Icons - Free SVG &amp; PNG Canada Map Images - Noun Project">
            <a:extLst>
              <a:ext uri="{FF2B5EF4-FFF2-40B4-BE49-F238E27FC236}">
                <a16:creationId xmlns:a16="http://schemas.microsoft.com/office/drawing/2014/main" id="{5B8AF4A2-6AD9-4A00-2C69-16D754FE42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83128" y="2044151"/>
            <a:ext cx="1476052" cy="1476052"/>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6" descr="Europe Map Icons - Free SVG &amp; PNG Europe Map Images - Noun Project">
            <a:extLst>
              <a:ext uri="{FF2B5EF4-FFF2-40B4-BE49-F238E27FC236}">
                <a16:creationId xmlns:a16="http://schemas.microsoft.com/office/drawing/2014/main" id="{F6E27F3B-04E7-57F3-57E4-C622F69EAB3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09408" y="4582852"/>
            <a:ext cx="1263006" cy="1263006"/>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8" descr="Asia Map Icon Vector Art, Icons, and Graphics for Free Download">
            <a:extLst>
              <a:ext uri="{FF2B5EF4-FFF2-40B4-BE49-F238E27FC236}">
                <a16:creationId xmlns:a16="http://schemas.microsoft.com/office/drawing/2014/main" id="{E4DDC29D-58DF-4F01-F5F2-0751CA8E2B7C}"/>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b="16327"/>
          <a:stretch>
            <a:fillRect/>
          </a:stretch>
        </p:blipFill>
        <p:spPr bwMode="auto">
          <a:xfrm>
            <a:off x="6012067" y="4783571"/>
            <a:ext cx="1715277" cy="1435225"/>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10" descr="558+ Thousand Africa Icon Royalty-Free Images, Stock Photos &amp; Pictures |  Shutterstock">
            <a:extLst>
              <a:ext uri="{FF2B5EF4-FFF2-40B4-BE49-F238E27FC236}">
                <a16:creationId xmlns:a16="http://schemas.microsoft.com/office/drawing/2014/main" id="{DA0580C9-B6F8-9497-1129-2AF1507C14F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393462" y="2569239"/>
            <a:ext cx="1556657" cy="1556657"/>
          </a:xfrm>
          <a:prstGeom prst="rect">
            <a:avLst/>
          </a:prstGeom>
          <a:noFill/>
          <a:extLst>
            <a:ext uri="{909E8E84-426E-40DD-AFC4-6F175D3DCCD1}">
              <a14:hiddenFill xmlns:a14="http://schemas.microsoft.com/office/drawing/2010/main">
                <a:solidFill>
                  <a:srgbClr val="FFFFFF"/>
                </a:solidFill>
              </a14:hiddenFill>
            </a:ext>
          </a:extLst>
        </p:spPr>
      </p:pic>
      <p:pic>
        <p:nvPicPr>
          <p:cNvPr id="32" name="Graphic 31" descr="World with solid fill">
            <a:extLst>
              <a:ext uri="{FF2B5EF4-FFF2-40B4-BE49-F238E27FC236}">
                <a16:creationId xmlns:a16="http://schemas.microsoft.com/office/drawing/2014/main" id="{A44D761B-0801-D001-0234-8C6C5BA686EB}"/>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676570" y="2190201"/>
            <a:ext cx="914400" cy="917763"/>
          </a:xfrm>
          <a:prstGeom prst="rect">
            <a:avLst/>
          </a:prstGeom>
        </p:spPr>
      </p:pic>
      <p:pic>
        <p:nvPicPr>
          <p:cNvPr id="33" name="Graphic 32" descr="Question Mark with solid fill">
            <a:extLst>
              <a:ext uri="{FF2B5EF4-FFF2-40B4-BE49-F238E27FC236}">
                <a16:creationId xmlns:a16="http://schemas.microsoft.com/office/drawing/2014/main" id="{D49D2BF9-02BD-E5FB-5DFC-DEB7282E7865}"/>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0703171" y="4108247"/>
            <a:ext cx="914400" cy="917763"/>
          </a:xfrm>
          <a:prstGeom prst="rect">
            <a:avLst/>
          </a:prstGeom>
        </p:spPr>
      </p:pic>
      <p:sp>
        <p:nvSpPr>
          <p:cNvPr id="34" name="Rectangle 33">
            <a:extLst>
              <a:ext uri="{FF2B5EF4-FFF2-40B4-BE49-F238E27FC236}">
                <a16:creationId xmlns:a16="http://schemas.microsoft.com/office/drawing/2014/main" id="{4B8F72DA-3CA1-D67B-F9E2-07FCFAAF21B6}"/>
              </a:ext>
            </a:extLst>
          </p:cNvPr>
          <p:cNvSpPr/>
          <p:nvPr/>
        </p:nvSpPr>
        <p:spPr>
          <a:xfrm>
            <a:off x="5271469" y="1946642"/>
            <a:ext cx="1156218" cy="923330"/>
          </a:xfrm>
          <a:prstGeom prst="rect">
            <a:avLst/>
          </a:prstGeom>
          <a:noFill/>
        </p:spPr>
        <p:txBody>
          <a:bodyPr wrap="square" lIns="91440" tIns="45720" rIns="91440" bIns="45720">
            <a:spAutoFit/>
          </a:bodyPr>
          <a:lstStyle/>
          <a:p>
            <a:pPr algn="ctr"/>
            <a:r>
              <a:rPr lang="en-US" sz="5400" b="1" dirty="0">
                <a:ln w="12700">
                  <a:solidFill>
                    <a:schemeClr val="tx2">
                      <a:lumMod val="75000"/>
                    </a:schemeClr>
                  </a:solidFill>
                  <a:prstDash val="solid"/>
                </a:ln>
                <a:solidFill>
                  <a:srgbClr val="E4F8FD"/>
                </a:solidFill>
                <a:effectLst>
                  <a:outerShdw dist="38100" dir="2640000" algn="bl" rotWithShape="0">
                    <a:schemeClr val="tx2">
                      <a:lumMod val="75000"/>
                    </a:schemeClr>
                  </a:outerShdw>
                </a:effectLst>
              </a:rPr>
              <a:t>1</a:t>
            </a:r>
          </a:p>
        </p:txBody>
      </p:sp>
      <p:sp>
        <p:nvSpPr>
          <p:cNvPr id="35" name="Rectangle 34">
            <a:extLst>
              <a:ext uri="{FF2B5EF4-FFF2-40B4-BE49-F238E27FC236}">
                <a16:creationId xmlns:a16="http://schemas.microsoft.com/office/drawing/2014/main" id="{854979E8-4F39-CDCA-CFAE-FC3E6C2F7CB7}"/>
              </a:ext>
            </a:extLst>
          </p:cNvPr>
          <p:cNvSpPr/>
          <p:nvPr/>
        </p:nvSpPr>
        <p:spPr>
          <a:xfrm>
            <a:off x="5271469" y="3314585"/>
            <a:ext cx="1156218" cy="923330"/>
          </a:xfrm>
          <a:prstGeom prst="rect">
            <a:avLst/>
          </a:prstGeom>
          <a:noFill/>
        </p:spPr>
        <p:txBody>
          <a:bodyPr wrap="square" lIns="91440" tIns="45720" rIns="91440" bIns="45720">
            <a:spAutoFit/>
          </a:bodyPr>
          <a:lstStyle/>
          <a:p>
            <a:pPr algn="ctr"/>
            <a:r>
              <a:rPr lang="en-US" sz="5400" b="1" cap="none" spc="0" dirty="0">
                <a:ln w="12700">
                  <a:solidFill>
                    <a:schemeClr val="tx2">
                      <a:lumMod val="75000"/>
                    </a:schemeClr>
                  </a:solidFill>
                  <a:prstDash val="solid"/>
                </a:ln>
                <a:solidFill>
                  <a:srgbClr val="E4F8FD"/>
                </a:solidFill>
                <a:effectLst>
                  <a:outerShdw dist="38100" dir="2640000" algn="bl" rotWithShape="0">
                    <a:schemeClr val="tx2">
                      <a:lumMod val="75000"/>
                    </a:schemeClr>
                  </a:outerShdw>
                </a:effectLst>
              </a:rPr>
              <a:t>1</a:t>
            </a:r>
          </a:p>
        </p:txBody>
      </p:sp>
      <p:sp>
        <p:nvSpPr>
          <p:cNvPr id="36" name="Rectangle 35">
            <a:extLst>
              <a:ext uri="{FF2B5EF4-FFF2-40B4-BE49-F238E27FC236}">
                <a16:creationId xmlns:a16="http://schemas.microsoft.com/office/drawing/2014/main" id="{E1110B0E-FFC8-1ED8-5016-305CF302BAED}"/>
              </a:ext>
            </a:extLst>
          </p:cNvPr>
          <p:cNvSpPr/>
          <p:nvPr/>
        </p:nvSpPr>
        <p:spPr>
          <a:xfrm>
            <a:off x="7902287" y="4460405"/>
            <a:ext cx="1156218" cy="923330"/>
          </a:xfrm>
          <a:prstGeom prst="rect">
            <a:avLst/>
          </a:prstGeom>
          <a:noFill/>
        </p:spPr>
        <p:txBody>
          <a:bodyPr wrap="square" lIns="91440" tIns="45720" rIns="91440" bIns="45720">
            <a:spAutoFit/>
          </a:bodyPr>
          <a:lstStyle/>
          <a:p>
            <a:pPr algn="ctr"/>
            <a:r>
              <a:rPr lang="en-US" sz="5400" b="1" cap="none" spc="0" dirty="0">
                <a:ln w="12700">
                  <a:solidFill>
                    <a:schemeClr val="tx2">
                      <a:lumMod val="75000"/>
                    </a:schemeClr>
                  </a:solidFill>
                  <a:prstDash val="solid"/>
                </a:ln>
                <a:solidFill>
                  <a:srgbClr val="E4F8FD"/>
                </a:solidFill>
                <a:effectLst>
                  <a:outerShdw dist="38100" dir="2640000" algn="bl" rotWithShape="0">
                    <a:schemeClr val="tx2">
                      <a:lumMod val="75000"/>
                    </a:schemeClr>
                  </a:outerShdw>
                </a:effectLst>
              </a:rPr>
              <a:t>1</a:t>
            </a:r>
          </a:p>
        </p:txBody>
      </p:sp>
      <p:sp>
        <p:nvSpPr>
          <p:cNvPr id="37" name="Rectangle 36">
            <a:extLst>
              <a:ext uri="{FF2B5EF4-FFF2-40B4-BE49-F238E27FC236}">
                <a16:creationId xmlns:a16="http://schemas.microsoft.com/office/drawing/2014/main" id="{225058EC-3445-9A08-7DC4-BF2AEFBA1897}"/>
              </a:ext>
            </a:extLst>
          </p:cNvPr>
          <p:cNvSpPr/>
          <p:nvPr/>
        </p:nvSpPr>
        <p:spPr>
          <a:xfrm>
            <a:off x="7887028" y="2320512"/>
            <a:ext cx="1156218" cy="923330"/>
          </a:xfrm>
          <a:prstGeom prst="rect">
            <a:avLst/>
          </a:prstGeom>
          <a:noFill/>
        </p:spPr>
        <p:txBody>
          <a:bodyPr wrap="square" lIns="91440" tIns="45720" rIns="91440" bIns="45720">
            <a:spAutoFit/>
          </a:bodyPr>
          <a:lstStyle/>
          <a:p>
            <a:pPr algn="ctr"/>
            <a:r>
              <a:rPr lang="en-US" sz="5400" b="1" cap="none" spc="0" dirty="0">
                <a:ln w="12700">
                  <a:solidFill>
                    <a:schemeClr val="tx2">
                      <a:lumMod val="75000"/>
                    </a:schemeClr>
                  </a:solidFill>
                  <a:prstDash val="solid"/>
                </a:ln>
                <a:solidFill>
                  <a:srgbClr val="E4F8FD"/>
                </a:solidFill>
                <a:effectLst>
                  <a:outerShdw dist="38100" dir="2640000" algn="bl" rotWithShape="0">
                    <a:schemeClr val="tx2">
                      <a:lumMod val="75000"/>
                    </a:schemeClr>
                  </a:outerShdw>
                </a:effectLst>
              </a:rPr>
              <a:t>3</a:t>
            </a:r>
          </a:p>
        </p:txBody>
      </p:sp>
      <p:sp>
        <p:nvSpPr>
          <p:cNvPr id="38" name="Rectangle 37">
            <a:extLst>
              <a:ext uri="{FF2B5EF4-FFF2-40B4-BE49-F238E27FC236}">
                <a16:creationId xmlns:a16="http://schemas.microsoft.com/office/drawing/2014/main" id="{983CB431-2ABD-FAFA-4B8B-EDE5F752DD92}"/>
              </a:ext>
            </a:extLst>
          </p:cNvPr>
          <p:cNvSpPr/>
          <p:nvPr/>
        </p:nvSpPr>
        <p:spPr>
          <a:xfrm>
            <a:off x="5364794" y="4739653"/>
            <a:ext cx="1156218" cy="923330"/>
          </a:xfrm>
          <a:prstGeom prst="rect">
            <a:avLst/>
          </a:prstGeom>
          <a:noFill/>
        </p:spPr>
        <p:txBody>
          <a:bodyPr wrap="square" lIns="91440" tIns="45720" rIns="91440" bIns="45720">
            <a:spAutoFit/>
          </a:bodyPr>
          <a:lstStyle/>
          <a:p>
            <a:pPr algn="ctr"/>
            <a:r>
              <a:rPr lang="en-US" sz="5400" b="1" cap="none" spc="0" dirty="0">
                <a:ln w="12700">
                  <a:solidFill>
                    <a:schemeClr val="tx2">
                      <a:lumMod val="75000"/>
                    </a:schemeClr>
                  </a:solidFill>
                  <a:prstDash val="solid"/>
                </a:ln>
                <a:solidFill>
                  <a:srgbClr val="E4F8FD"/>
                </a:solidFill>
                <a:effectLst>
                  <a:outerShdw dist="38100" dir="2640000" algn="bl" rotWithShape="0">
                    <a:schemeClr val="tx2">
                      <a:lumMod val="75000"/>
                    </a:schemeClr>
                  </a:outerShdw>
                </a:effectLst>
              </a:rPr>
              <a:t>2</a:t>
            </a:r>
          </a:p>
        </p:txBody>
      </p:sp>
      <p:sp>
        <p:nvSpPr>
          <p:cNvPr id="39" name="Rectangle 38">
            <a:extLst>
              <a:ext uri="{FF2B5EF4-FFF2-40B4-BE49-F238E27FC236}">
                <a16:creationId xmlns:a16="http://schemas.microsoft.com/office/drawing/2014/main" id="{3BC20A76-EEF8-4BBC-04D9-FFF235622F34}"/>
              </a:ext>
            </a:extLst>
          </p:cNvPr>
          <p:cNvSpPr/>
          <p:nvPr/>
        </p:nvSpPr>
        <p:spPr>
          <a:xfrm>
            <a:off x="10036906" y="3837715"/>
            <a:ext cx="1156218" cy="923330"/>
          </a:xfrm>
          <a:prstGeom prst="rect">
            <a:avLst/>
          </a:prstGeom>
          <a:noFill/>
        </p:spPr>
        <p:txBody>
          <a:bodyPr wrap="square" lIns="91440" tIns="45720" rIns="91440" bIns="45720">
            <a:spAutoFit/>
          </a:bodyPr>
          <a:lstStyle/>
          <a:p>
            <a:pPr algn="ctr"/>
            <a:r>
              <a:rPr lang="en-US" sz="5400" b="1" dirty="0">
                <a:ln w="12700">
                  <a:solidFill>
                    <a:schemeClr val="tx2">
                      <a:lumMod val="75000"/>
                    </a:schemeClr>
                  </a:solidFill>
                  <a:prstDash val="solid"/>
                </a:ln>
                <a:solidFill>
                  <a:srgbClr val="E4F8FD"/>
                </a:solidFill>
                <a:effectLst>
                  <a:outerShdw dist="38100" dir="2640000" algn="bl" rotWithShape="0">
                    <a:schemeClr val="tx2">
                      <a:lumMod val="75000"/>
                    </a:schemeClr>
                  </a:outerShdw>
                </a:effectLst>
              </a:rPr>
              <a:t>2</a:t>
            </a:r>
          </a:p>
        </p:txBody>
      </p:sp>
      <p:sp>
        <p:nvSpPr>
          <p:cNvPr id="40" name="Rectangle 39">
            <a:extLst>
              <a:ext uri="{FF2B5EF4-FFF2-40B4-BE49-F238E27FC236}">
                <a16:creationId xmlns:a16="http://schemas.microsoft.com/office/drawing/2014/main" id="{114AE32A-7663-C8EC-504E-AF74D3A50B8C}"/>
              </a:ext>
            </a:extLst>
          </p:cNvPr>
          <p:cNvSpPr/>
          <p:nvPr/>
        </p:nvSpPr>
        <p:spPr>
          <a:xfrm>
            <a:off x="9948049" y="1893025"/>
            <a:ext cx="1156218" cy="923330"/>
          </a:xfrm>
          <a:prstGeom prst="rect">
            <a:avLst/>
          </a:prstGeom>
          <a:noFill/>
        </p:spPr>
        <p:txBody>
          <a:bodyPr wrap="square" lIns="91440" tIns="45720" rIns="91440" bIns="45720">
            <a:spAutoFit/>
          </a:bodyPr>
          <a:lstStyle/>
          <a:p>
            <a:pPr algn="ctr"/>
            <a:r>
              <a:rPr lang="en-US" sz="5400" b="1" cap="none" spc="0" dirty="0">
                <a:ln w="12700">
                  <a:solidFill>
                    <a:schemeClr val="tx2">
                      <a:lumMod val="75000"/>
                    </a:schemeClr>
                  </a:solidFill>
                  <a:prstDash val="solid"/>
                </a:ln>
                <a:solidFill>
                  <a:srgbClr val="E4F8FD"/>
                </a:solidFill>
                <a:effectLst>
                  <a:outerShdw dist="38100" dir="2640000" algn="bl" rotWithShape="0">
                    <a:schemeClr val="tx2">
                      <a:lumMod val="75000"/>
                    </a:schemeClr>
                  </a:outerShdw>
                </a:effectLst>
              </a:rPr>
              <a:t>1</a:t>
            </a:r>
          </a:p>
        </p:txBody>
      </p:sp>
    </p:spTree>
    <p:extLst>
      <p:ext uri="{BB962C8B-B14F-4D97-AF65-F5344CB8AC3E}">
        <p14:creationId xmlns:p14="http://schemas.microsoft.com/office/powerpoint/2010/main" val="29246887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F77C6B3-AAAA-E7C6-3B20-CFED7DDFD0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E4AD62D-B711-376F-C709-AD88876D8AEE}"/>
              </a:ext>
            </a:extLst>
          </p:cNvPr>
          <p:cNvSpPr>
            <a:spLocks noGrp="1"/>
          </p:cNvSpPr>
          <p:nvPr>
            <p:ph type="title"/>
          </p:nvPr>
        </p:nvSpPr>
        <p:spPr/>
        <p:txBody>
          <a:bodyPr vert="horz" lIns="91440" tIns="45720" rIns="91440" bIns="45720" rtlCol="0" anchor="t">
            <a:normAutofit/>
          </a:bodyPr>
          <a:lstStyle/>
          <a:p>
            <a:r>
              <a:rPr lang="en-US" dirty="0"/>
              <a:t>Benefits</a:t>
            </a:r>
          </a:p>
        </p:txBody>
      </p:sp>
      <p:graphicFrame>
        <p:nvGraphicFramePr>
          <p:cNvPr id="5" name="Diagram 4">
            <a:extLst>
              <a:ext uri="{FF2B5EF4-FFF2-40B4-BE49-F238E27FC236}">
                <a16:creationId xmlns:a16="http://schemas.microsoft.com/office/drawing/2014/main" id="{6217B41A-51A4-379E-834C-29E3982A0BBA}"/>
              </a:ext>
            </a:extLst>
          </p:cNvPr>
          <p:cNvGraphicFramePr/>
          <p:nvPr>
            <p:extLst>
              <p:ext uri="{D42A27DB-BD31-4B8C-83A1-F6EECF244321}">
                <p14:modId xmlns:p14="http://schemas.microsoft.com/office/powerpoint/2010/main" val="1159927512"/>
              </p:ext>
            </p:extLst>
          </p:nvPr>
        </p:nvGraphicFramePr>
        <p:xfrm>
          <a:off x="4963886" y="830666"/>
          <a:ext cx="65786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Graphic 6" descr="Business Growth with solid fill">
            <a:extLst>
              <a:ext uri="{FF2B5EF4-FFF2-40B4-BE49-F238E27FC236}">
                <a16:creationId xmlns:a16="http://schemas.microsoft.com/office/drawing/2014/main" id="{D59E74CA-ADA3-4D99-FE74-E0BC370DAFA9}"/>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517869" y="1930963"/>
            <a:ext cx="3632709" cy="3632709"/>
          </a:xfrm>
          <a:prstGeom prst="rect">
            <a:avLst/>
          </a:prstGeom>
        </p:spPr>
      </p:pic>
    </p:spTree>
    <p:extLst>
      <p:ext uri="{BB962C8B-B14F-4D97-AF65-F5344CB8AC3E}">
        <p14:creationId xmlns:p14="http://schemas.microsoft.com/office/powerpoint/2010/main" val="4142622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FB1D1D2-B98A-3985-2A9C-B89D8F5144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347BFA-C009-C31B-9C30-5B2C0D189925}"/>
              </a:ext>
            </a:extLst>
          </p:cNvPr>
          <p:cNvSpPr>
            <a:spLocks noGrp="1"/>
          </p:cNvSpPr>
          <p:nvPr>
            <p:ph type="title"/>
          </p:nvPr>
        </p:nvSpPr>
        <p:spPr/>
        <p:txBody>
          <a:bodyPr vert="horz" lIns="91440" tIns="45720" rIns="91440" bIns="45720" rtlCol="0" anchor="t">
            <a:normAutofit/>
          </a:bodyPr>
          <a:lstStyle/>
          <a:p>
            <a:r>
              <a:rPr lang="en-US" dirty="0"/>
              <a:t>Barriers</a:t>
            </a:r>
          </a:p>
        </p:txBody>
      </p:sp>
      <p:graphicFrame>
        <p:nvGraphicFramePr>
          <p:cNvPr id="5" name="Diagram 4">
            <a:extLst>
              <a:ext uri="{FF2B5EF4-FFF2-40B4-BE49-F238E27FC236}">
                <a16:creationId xmlns:a16="http://schemas.microsoft.com/office/drawing/2014/main" id="{279050A7-5C17-743A-3D93-742F317DD575}"/>
              </a:ext>
            </a:extLst>
          </p:cNvPr>
          <p:cNvGraphicFramePr/>
          <p:nvPr>
            <p:extLst>
              <p:ext uri="{D42A27DB-BD31-4B8C-83A1-F6EECF244321}">
                <p14:modId xmlns:p14="http://schemas.microsoft.com/office/powerpoint/2010/main" val="1868828995"/>
              </p:ext>
            </p:extLst>
          </p:nvPr>
        </p:nvGraphicFramePr>
        <p:xfrm>
          <a:off x="388977" y="1165460"/>
          <a:ext cx="8043018" cy="522445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TextBox 14">
            <a:extLst>
              <a:ext uri="{FF2B5EF4-FFF2-40B4-BE49-F238E27FC236}">
                <a16:creationId xmlns:a16="http://schemas.microsoft.com/office/drawing/2014/main" id="{871F866E-88D8-FC23-B98D-135E1D1175D2}"/>
              </a:ext>
            </a:extLst>
          </p:cNvPr>
          <p:cNvSpPr txBox="1"/>
          <p:nvPr/>
        </p:nvSpPr>
        <p:spPr>
          <a:xfrm>
            <a:off x="6962423" y="1242280"/>
            <a:ext cx="2939143" cy="930255"/>
          </a:xfrm>
          <a:prstGeom prst="rect">
            <a:avLst/>
          </a:prstGeom>
          <a:noFill/>
        </p:spPr>
        <p:txBody>
          <a:bodyPr wrap="square">
            <a:spAutoFit/>
          </a:bodyPr>
          <a:lstStyle/>
          <a:p>
            <a:pPr marL="285750" lvl="1" indent="-285750" defTabSz="400050">
              <a:lnSpc>
                <a:spcPct val="90000"/>
              </a:lnSpc>
              <a:spcBef>
                <a:spcPct val="0"/>
              </a:spcBef>
              <a:spcAft>
                <a:spcPct val="15000"/>
              </a:spcAft>
              <a:buFont typeface="Wingdings" pitchFamily="2" charset="2"/>
              <a:buChar char="Ø"/>
            </a:pPr>
            <a:r>
              <a:rPr lang="en-US" sz="1800" dirty="0"/>
              <a:t>Anticipation of stigma</a:t>
            </a:r>
          </a:p>
          <a:p>
            <a:pPr marL="285750" lvl="1" indent="-285750" defTabSz="400050">
              <a:lnSpc>
                <a:spcPct val="90000"/>
              </a:lnSpc>
              <a:spcBef>
                <a:spcPct val="0"/>
              </a:spcBef>
              <a:spcAft>
                <a:spcPct val="15000"/>
              </a:spcAft>
              <a:buFont typeface="Wingdings" pitchFamily="2" charset="2"/>
              <a:buChar char="Ø"/>
            </a:pPr>
            <a:r>
              <a:rPr lang="en-US" sz="1800" dirty="0"/>
              <a:t>Discrimination</a:t>
            </a:r>
          </a:p>
          <a:p>
            <a:pPr marL="285750" lvl="1" indent="-285750" defTabSz="400050">
              <a:lnSpc>
                <a:spcPct val="90000"/>
              </a:lnSpc>
              <a:spcBef>
                <a:spcPct val="0"/>
              </a:spcBef>
              <a:spcAft>
                <a:spcPct val="15000"/>
              </a:spcAft>
              <a:buFont typeface="Wingdings" pitchFamily="2" charset="2"/>
              <a:buChar char="Ø"/>
            </a:pPr>
            <a:r>
              <a:rPr lang="en-US" sz="1800" dirty="0"/>
              <a:t>Disrespect</a:t>
            </a:r>
          </a:p>
        </p:txBody>
      </p:sp>
      <p:sp>
        <p:nvSpPr>
          <p:cNvPr id="19" name="TextBox 18">
            <a:extLst>
              <a:ext uri="{FF2B5EF4-FFF2-40B4-BE49-F238E27FC236}">
                <a16:creationId xmlns:a16="http://schemas.microsoft.com/office/drawing/2014/main" id="{7417A03D-C538-E4DF-1AB2-023D4DB4A4C7}"/>
              </a:ext>
            </a:extLst>
          </p:cNvPr>
          <p:cNvSpPr txBox="1"/>
          <p:nvPr/>
        </p:nvSpPr>
        <p:spPr>
          <a:xfrm>
            <a:off x="8225166" y="2717308"/>
            <a:ext cx="3352800" cy="923330"/>
          </a:xfrm>
          <a:prstGeom prst="rect">
            <a:avLst/>
          </a:prstGeom>
          <a:noFill/>
        </p:spPr>
        <p:txBody>
          <a:bodyPr wrap="square">
            <a:spAutoFit/>
          </a:bodyPr>
          <a:lstStyle/>
          <a:p>
            <a:pPr marL="285750" lvl="0" indent="-285750">
              <a:buFont typeface="Wingdings" pitchFamily="2" charset="2"/>
              <a:buChar char="Ø"/>
            </a:pPr>
            <a:r>
              <a:rPr lang="en-US" dirty="0"/>
              <a:t>HIV </a:t>
            </a:r>
          </a:p>
          <a:p>
            <a:pPr marL="285750" lvl="0" indent="-285750">
              <a:buFont typeface="Wingdings" pitchFamily="2" charset="2"/>
              <a:buChar char="Ø"/>
            </a:pPr>
            <a:r>
              <a:rPr lang="en-US" dirty="0"/>
              <a:t>Sex generally</a:t>
            </a:r>
          </a:p>
          <a:p>
            <a:pPr marL="285750" lvl="0" indent="-285750">
              <a:buFont typeface="Wingdings" pitchFamily="2" charset="2"/>
              <a:buChar char="Ø"/>
            </a:pPr>
            <a:r>
              <a:rPr lang="en-US" dirty="0"/>
              <a:t>Maintaining confidentially </a:t>
            </a:r>
          </a:p>
        </p:txBody>
      </p:sp>
      <p:sp>
        <p:nvSpPr>
          <p:cNvPr id="39" name="Left Brace 38">
            <a:extLst>
              <a:ext uri="{FF2B5EF4-FFF2-40B4-BE49-F238E27FC236}">
                <a16:creationId xmlns:a16="http://schemas.microsoft.com/office/drawing/2014/main" id="{DF61F442-454A-8CA2-7EDE-F48210F1ACF8}"/>
              </a:ext>
            </a:extLst>
          </p:cNvPr>
          <p:cNvSpPr/>
          <p:nvPr/>
        </p:nvSpPr>
        <p:spPr>
          <a:xfrm>
            <a:off x="5690319" y="978408"/>
            <a:ext cx="1521732" cy="1457998"/>
          </a:xfrm>
          <a:prstGeom prst="leftBrace">
            <a:avLst>
              <a:gd name="adj1" fmla="val 8333"/>
              <a:gd name="adj2" fmla="val 51120"/>
            </a:avLst>
          </a:prstGeom>
          <a:ln w="38100">
            <a:solidFill>
              <a:srgbClr val="E4F8F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Left Brace 39">
            <a:extLst>
              <a:ext uri="{FF2B5EF4-FFF2-40B4-BE49-F238E27FC236}">
                <a16:creationId xmlns:a16="http://schemas.microsoft.com/office/drawing/2014/main" id="{955A8D90-903F-FCAC-61E8-2FA33FEB1A4C}"/>
              </a:ext>
            </a:extLst>
          </p:cNvPr>
          <p:cNvSpPr/>
          <p:nvPr/>
        </p:nvSpPr>
        <p:spPr>
          <a:xfrm>
            <a:off x="7669994" y="2514305"/>
            <a:ext cx="849086" cy="1329336"/>
          </a:xfrm>
          <a:prstGeom prst="leftBrace">
            <a:avLst/>
          </a:prstGeom>
          <a:ln w="38100">
            <a:solidFill>
              <a:srgbClr val="E4F8FD"/>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Oval Callout 40">
            <a:extLst>
              <a:ext uri="{FF2B5EF4-FFF2-40B4-BE49-F238E27FC236}">
                <a16:creationId xmlns:a16="http://schemas.microsoft.com/office/drawing/2014/main" id="{E292BCB1-0792-A33A-FF03-C3721855D792}"/>
              </a:ext>
            </a:extLst>
          </p:cNvPr>
          <p:cNvSpPr/>
          <p:nvPr/>
        </p:nvSpPr>
        <p:spPr>
          <a:xfrm>
            <a:off x="7212052" y="4102723"/>
            <a:ext cx="4590972" cy="2364011"/>
          </a:xfrm>
          <a:prstGeom prst="wedgeEllipseCallout">
            <a:avLst>
              <a:gd name="adj1" fmla="val -46094"/>
              <a:gd name="adj2" fmla="val -43163"/>
            </a:avLst>
          </a:prstGeom>
          <a:solidFill>
            <a:srgbClr val="E4F8FD"/>
          </a:solidFill>
          <a:ln w="38100">
            <a:solidFill>
              <a:srgbClr val="18A3E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1"/>
            <a:r>
              <a:rPr lang="en-US" dirty="0">
                <a:solidFill>
                  <a:schemeClr val="tx1"/>
                </a:solidFill>
              </a:rPr>
              <a:t>“…parents were also concerned that a child might be too young to understand confidentiality or how to “keep secrets” </a:t>
            </a:r>
          </a:p>
          <a:p>
            <a:pPr lvl="1"/>
            <a:r>
              <a:rPr lang="en-US" sz="1000" dirty="0">
                <a:solidFill>
                  <a:schemeClr val="tx1"/>
                </a:solidFill>
              </a:rPr>
              <a:t>(Cyrus et al., 2023, p. 7). </a:t>
            </a:r>
          </a:p>
        </p:txBody>
      </p:sp>
    </p:spTree>
    <p:extLst>
      <p:ext uri="{BB962C8B-B14F-4D97-AF65-F5344CB8AC3E}">
        <p14:creationId xmlns:p14="http://schemas.microsoft.com/office/powerpoint/2010/main" val="4952694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IDs awareness ribbon">
            <a:extLst>
              <a:ext uri="{FF2B5EF4-FFF2-40B4-BE49-F238E27FC236}">
                <a16:creationId xmlns:a16="http://schemas.microsoft.com/office/drawing/2014/main" id="{F93F0C03-EC5B-7A26-D201-23C6A151C2E6}"/>
              </a:ext>
            </a:extLst>
          </p:cNvPr>
          <p:cNvPicPr>
            <a:picLocks noChangeAspect="1"/>
          </p:cNvPicPr>
          <p:nvPr/>
        </p:nvPicPr>
        <p:blipFill>
          <a:blip r:embed="rId3"/>
          <a:srcRect l="9762" r="11433" b="-1"/>
          <a:stretch/>
        </p:blipFill>
        <p:spPr>
          <a:xfrm>
            <a:off x="8848960" y="3956597"/>
            <a:ext cx="1242828" cy="1052719"/>
          </a:xfrm>
          <a:prstGeom prst="rect">
            <a:avLst/>
          </a:prstGeom>
        </p:spPr>
      </p:pic>
      <p:sp>
        <p:nvSpPr>
          <p:cNvPr id="2" name="Title 1">
            <a:extLst>
              <a:ext uri="{FF2B5EF4-FFF2-40B4-BE49-F238E27FC236}">
                <a16:creationId xmlns:a16="http://schemas.microsoft.com/office/drawing/2014/main" id="{A3B6E7E6-BCBA-38CA-81D3-764436B0C155}"/>
              </a:ext>
            </a:extLst>
          </p:cNvPr>
          <p:cNvSpPr>
            <a:spLocks noGrp="1"/>
          </p:cNvSpPr>
          <p:nvPr>
            <p:ph type="title"/>
          </p:nvPr>
        </p:nvSpPr>
        <p:spPr/>
        <p:txBody>
          <a:bodyPr/>
          <a:lstStyle/>
          <a:p>
            <a:r>
              <a:rPr lang="en-US" dirty="0"/>
              <a:t>Interventions</a:t>
            </a:r>
          </a:p>
        </p:txBody>
      </p:sp>
      <p:graphicFrame>
        <p:nvGraphicFramePr>
          <p:cNvPr id="7" name="Diagram 6">
            <a:extLst>
              <a:ext uri="{FF2B5EF4-FFF2-40B4-BE49-F238E27FC236}">
                <a16:creationId xmlns:a16="http://schemas.microsoft.com/office/drawing/2014/main" id="{1BA9BE1B-850F-8086-8504-0837858E4810}"/>
              </a:ext>
            </a:extLst>
          </p:cNvPr>
          <p:cNvGraphicFramePr/>
          <p:nvPr>
            <p:extLst>
              <p:ext uri="{D42A27DB-BD31-4B8C-83A1-F6EECF244321}">
                <p14:modId xmlns:p14="http://schemas.microsoft.com/office/powerpoint/2010/main" val="3989109027"/>
              </p:ext>
            </p:extLst>
          </p:nvPr>
        </p:nvGraphicFramePr>
        <p:xfrm>
          <a:off x="410029" y="2051175"/>
          <a:ext cx="6306457" cy="408715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9" name="Graphic 8" descr="Open hand with solid fill">
            <a:extLst>
              <a:ext uri="{FF2B5EF4-FFF2-40B4-BE49-F238E27FC236}">
                <a16:creationId xmlns:a16="http://schemas.microsoft.com/office/drawing/2014/main" id="{9176578D-0F4B-3CD3-B0B9-7EFD8F656C9D}"/>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7631408" y="3429000"/>
            <a:ext cx="3137019" cy="3160633"/>
          </a:xfrm>
          <a:prstGeom prst="rect">
            <a:avLst/>
          </a:prstGeom>
        </p:spPr>
      </p:pic>
    </p:spTree>
    <p:extLst>
      <p:ext uri="{BB962C8B-B14F-4D97-AF65-F5344CB8AC3E}">
        <p14:creationId xmlns:p14="http://schemas.microsoft.com/office/powerpoint/2010/main" val="15915088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24D8EA-53BF-07A8-02EA-BC8D5E41D6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75B8971-773C-FE26-44F6-E0ED4F2B1CA1}"/>
              </a:ext>
            </a:extLst>
          </p:cNvPr>
          <p:cNvSpPr>
            <a:spLocks noGrp="1"/>
          </p:cNvSpPr>
          <p:nvPr>
            <p:ph type="title"/>
          </p:nvPr>
        </p:nvSpPr>
        <p:spPr/>
        <p:txBody>
          <a:bodyPr/>
          <a:lstStyle/>
          <a:p>
            <a:r>
              <a:rPr lang="en-US" dirty="0"/>
              <a:t>Research Gaps</a:t>
            </a:r>
          </a:p>
        </p:txBody>
      </p:sp>
      <p:graphicFrame>
        <p:nvGraphicFramePr>
          <p:cNvPr id="7" name="Diagram 6">
            <a:extLst>
              <a:ext uri="{FF2B5EF4-FFF2-40B4-BE49-F238E27FC236}">
                <a16:creationId xmlns:a16="http://schemas.microsoft.com/office/drawing/2014/main" id="{B3499232-9E6B-36E5-5C1B-3AFB1F20F77E}"/>
              </a:ext>
            </a:extLst>
          </p:cNvPr>
          <p:cNvGraphicFramePr/>
          <p:nvPr>
            <p:extLst>
              <p:ext uri="{D42A27DB-BD31-4B8C-83A1-F6EECF244321}">
                <p14:modId xmlns:p14="http://schemas.microsoft.com/office/powerpoint/2010/main" val="3221968744"/>
              </p:ext>
            </p:extLst>
          </p:nvPr>
        </p:nvGraphicFramePr>
        <p:xfrm>
          <a:off x="1750785" y="2051175"/>
          <a:ext cx="8690429" cy="39954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49270161"/>
      </p:ext>
    </p:extLst>
  </p:cSld>
  <p:clrMapOvr>
    <a:masterClrMapping/>
  </p:clrMapOvr>
</p:sld>
</file>

<file path=ppt/theme/theme1.xml><?xml version="1.0" encoding="utf-8"?>
<a:theme xmlns:a="http://schemas.openxmlformats.org/drawingml/2006/main" name="GestaltVTI">
  <a:themeElements>
    <a:clrScheme name="AnalogousFromDarkSeedLeftStep">
      <a:dk1>
        <a:srgbClr val="000000"/>
      </a:dk1>
      <a:lt1>
        <a:srgbClr val="FFFFFF"/>
      </a:lt1>
      <a:dk2>
        <a:srgbClr val="1B2830"/>
      </a:dk2>
      <a:lt2>
        <a:srgbClr val="F1F3F0"/>
      </a:lt2>
      <a:accent1>
        <a:srgbClr val="A529E7"/>
      </a:accent1>
      <a:accent2>
        <a:srgbClr val="5830D9"/>
      </a:accent2>
      <a:accent3>
        <a:srgbClr val="294BE7"/>
      </a:accent3>
      <a:accent4>
        <a:srgbClr val="1788D5"/>
      </a:accent4>
      <a:accent5>
        <a:srgbClr val="22BFBD"/>
      </a:accent5>
      <a:accent6>
        <a:srgbClr val="16C67A"/>
      </a:accent6>
      <a:hlink>
        <a:srgbClr val="3897A8"/>
      </a:hlink>
      <a:folHlink>
        <a:srgbClr val="7F7F7F"/>
      </a:folHlink>
    </a:clrScheme>
    <a:fontScheme name="Bierstad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staltVTI" id="{4F87C71D-53D1-4B71-BF97-FD0EA4B25665}" vid="{A110AFC4-8D8A-4C02-8885-7BA370B379B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24266</TotalTime>
  <Words>2794</Words>
  <Application>Microsoft Macintosh PowerPoint</Application>
  <PresentationFormat>Widescreen</PresentationFormat>
  <Paragraphs>171</Paragraphs>
  <Slides>13</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Aptos</vt:lpstr>
      <vt:lpstr>Arial</vt:lpstr>
      <vt:lpstr>Bierstadt</vt:lpstr>
      <vt:lpstr>Segoe UI</vt:lpstr>
      <vt:lpstr>Symbol</vt:lpstr>
      <vt:lpstr>Wingdings</vt:lpstr>
      <vt:lpstr>GestaltVTI</vt:lpstr>
      <vt:lpstr>Parental HIV Disclosure: Scoping Literature Review with a Lens on Information Behavior</vt:lpstr>
      <vt:lpstr>Defining Disclosure</vt:lpstr>
      <vt:lpstr>Why Parental Disclosure?</vt:lpstr>
      <vt:lpstr>Research Questions</vt:lpstr>
      <vt:lpstr>Data Set</vt:lpstr>
      <vt:lpstr>Benefits</vt:lpstr>
      <vt:lpstr>Barriers</vt:lpstr>
      <vt:lpstr>Interventions</vt:lpstr>
      <vt:lpstr>Research Gaps</vt:lpstr>
      <vt:lpstr>Disclosure as Information Behavior</vt:lpstr>
      <vt:lpstr>Epilogue </vt:lpstr>
      <vt:lpstr>Thank you!</vt:lpstr>
      <vt:lpstr>Presentation 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Veeninga, Katherine</cp:lastModifiedBy>
  <cp:revision>30</cp:revision>
  <dcterms:created xsi:type="dcterms:W3CDTF">2024-11-09T21:32:31Z</dcterms:created>
  <dcterms:modified xsi:type="dcterms:W3CDTF">2025-05-24T20:11:05Z</dcterms:modified>
</cp:coreProperties>
</file>

<file path=docProps/thumbnail.jpeg>
</file>